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8"/>
  </p:notesMasterIdLst>
  <p:sldIdLst>
    <p:sldId id="256" r:id="rId2"/>
    <p:sldId id="257" r:id="rId3"/>
    <p:sldId id="3046" r:id="rId4"/>
    <p:sldId id="283" r:id="rId5"/>
    <p:sldId id="361" r:id="rId6"/>
    <p:sldId id="3054" r:id="rId7"/>
    <p:sldId id="3055" r:id="rId8"/>
    <p:sldId id="3056" r:id="rId9"/>
    <p:sldId id="3057" r:id="rId10"/>
    <p:sldId id="275" r:id="rId11"/>
    <p:sldId id="276" r:id="rId12"/>
    <p:sldId id="277" r:id="rId13"/>
    <p:sldId id="3038" r:id="rId14"/>
    <p:sldId id="3039" r:id="rId15"/>
    <p:sldId id="3040" r:id="rId16"/>
    <p:sldId id="3058" r:id="rId17"/>
    <p:sldId id="3059" r:id="rId18"/>
    <p:sldId id="3060" r:id="rId19"/>
    <p:sldId id="3061" r:id="rId20"/>
    <p:sldId id="340" r:id="rId21"/>
    <p:sldId id="3041" r:id="rId22"/>
    <p:sldId id="3042" r:id="rId23"/>
    <p:sldId id="261" r:id="rId24"/>
    <p:sldId id="3047" r:id="rId25"/>
    <p:sldId id="264" r:id="rId26"/>
    <p:sldId id="3048" r:id="rId27"/>
    <p:sldId id="3049" r:id="rId28"/>
    <p:sldId id="3053" r:id="rId29"/>
    <p:sldId id="267" r:id="rId30"/>
    <p:sldId id="266" r:id="rId31"/>
    <p:sldId id="3050" r:id="rId32"/>
    <p:sldId id="3051" r:id="rId33"/>
    <p:sldId id="3052" r:id="rId34"/>
    <p:sldId id="273" r:id="rId35"/>
    <p:sldId id="260" r:id="rId36"/>
    <p:sldId id="263" r:id="rId37"/>
    <p:sldId id="262" r:id="rId38"/>
    <p:sldId id="265" r:id="rId39"/>
    <p:sldId id="258" r:id="rId40"/>
    <p:sldId id="268" r:id="rId41"/>
    <p:sldId id="274" r:id="rId42"/>
    <p:sldId id="3043" r:id="rId43"/>
    <p:sldId id="3044" r:id="rId44"/>
    <p:sldId id="3045" r:id="rId45"/>
    <p:sldId id="278" r:id="rId46"/>
    <p:sldId id="279" r:id="rId47"/>
    <p:sldId id="259" r:id="rId48"/>
    <p:sldId id="309" r:id="rId49"/>
    <p:sldId id="707" r:id="rId50"/>
    <p:sldId id="709" r:id="rId51"/>
    <p:sldId id="269" r:id="rId52"/>
    <p:sldId id="270" r:id="rId53"/>
    <p:sldId id="271" r:id="rId54"/>
    <p:sldId id="272" r:id="rId55"/>
    <p:sldId id="290" r:id="rId56"/>
    <p:sldId id="30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58AC7-543D-4C7A-AAD6-CD2B68A51CE0}" v="37" dt="2023-01-31T19:41:07.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1" autoAdjust="0"/>
  </p:normalViewPr>
  <p:slideViewPr>
    <p:cSldViewPr snapToGrid="0">
      <p:cViewPr varScale="1">
        <p:scale>
          <a:sx n="68" d="100"/>
          <a:sy n="68" d="100"/>
        </p:scale>
        <p:origin x="66" y="2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DBD58AC7-543D-4C7A-AAD6-CD2B68A51CE0}"/>
    <pc:docChg chg="undo custSel delSld modSld sldOrd">
      <pc:chgData name="Johnson, Chad" userId="29e26967-ee32-4210-a1e6-19e5305e9c5f" providerId="ADAL" clId="{DBD58AC7-543D-4C7A-AAD6-CD2B68A51CE0}" dt="2023-01-31T19:41:07.127" v="129" actId="1076"/>
      <pc:docMkLst>
        <pc:docMk/>
      </pc:docMkLst>
      <pc:sldChg chg="ord">
        <pc:chgData name="Johnson, Chad" userId="29e26967-ee32-4210-a1e6-19e5305e9c5f" providerId="ADAL" clId="{DBD58AC7-543D-4C7A-AAD6-CD2B68A51CE0}" dt="2023-01-31T19:15:01.922" v="36"/>
        <pc:sldMkLst>
          <pc:docMk/>
          <pc:sldMk cId="1260143740" sldId="260"/>
        </pc:sldMkLst>
      </pc:sldChg>
      <pc:sldChg chg="modSp mod">
        <pc:chgData name="Johnson, Chad" userId="29e26967-ee32-4210-a1e6-19e5305e9c5f" providerId="ADAL" clId="{DBD58AC7-543D-4C7A-AAD6-CD2B68A51CE0}" dt="2023-01-31T19:11:00.525" v="21" actId="255"/>
        <pc:sldMkLst>
          <pc:docMk/>
          <pc:sldMk cId="0" sldId="261"/>
        </pc:sldMkLst>
        <pc:spChg chg="mod">
          <ac:chgData name="Johnson, Chad" userId="29e26967-ee32-4210-a1e6-19e5305e9c5f" providerId="ADAL" clId="{DBD58AC7-543D-4C7A-AAD6-CD2B68A51CE0}" dt="2023-01-31T19:11:00.525" v="21" actId="255"/>
          <ac:spMkLst>
            <pc:docMk/>
            <pc:sldMk cId="0" sldId="261"/>
            <ac:spMk id="7171" creationId="{3AC0F86A-EC38-3F3A-D6F0-298B3D1CCF6A}"/>
          </ac:spMkLst>
        </pc:spChg>
      </pc:sldChg>
      <pc:sldChg chg="ord">
        <pc:chgData name="Johnson, Chad" userId="29e26967-ee32-4210-a1e6-19e5305e9c5f" providerId="ADAL" clId="{DBD58AC7-543D-4C7A-AAD6-CD2B68A51CE0}" dt="2023-01-31T19:15:01.922" v="36"/>
        <pc:sldMkLst>
          <pc:docMk/>
          <pc:sldMk cId="1641419818" sldId="262"/>
        </pc:sldMkLst>
      </pc:sldChg>
      <pc:sldChg chg="ord">
        <pc:chgData name="Johnson, Chad" userId="29e26967-ee32-4210-a1e6-19e5305e9c5f" providerId="ADAL" clId="{DBD58AC7-543D-4C7A-AAD6-CD2B68A51CE0}" dt="2023-01-31T19:15:01.922" v="36"/>
        <pc:sldMkLst>
          <pc:docMk/>
          <pc:sldMk cId="4088045063" sldId="263"/>
        </pc:sldMkLst>
      </pc:sldChg>
      <pc:sldChg chg="modSp mod">
        <pc:chgData name="Johnson, Chad" userId="29e26967-ee32-4210-a1e6-19e5305e9c5f" providerId="ADAL" clId="{DBD58AC7-543D-4C7A-AAD6-CD2B68A51CE0}" dt="2023-01-31T19:12:15.330" v="24" actId="14100"/>
        <pc:sldMkLst>
          <pc:docMk/>
          <pc:sldMk cId="0" sldId="264"/>
        </pc:sldMkLst>
        <pc:spChg chg="mod">
          <ac:chgData name="Johnson, Chad" userId="29e26967-ee32-4210-a1e6-19e5305e9c5f" providerId="ADAL" clId="{DBD58AC7-543D-4C7A-AAD6-CD2B68A51CE0}" dt="2023-01-31T19:12:15.330" v="24" actId="14100"/>
          <ac:spMkLst>
            <pc:docMk/>
            <pc:sldMk cId="0" sldId="264"/>
            <ac:spMk id="12291" creationId="{BB0EF35E-6BF0-3FBF-5697-3F1477E08735}"/>
          </ac:spMkLst>
        </pc:spChg>
        <pc:picChg chg="mod">
          <ac:chgData name="Johnson, Chad" userId="29e26967-ee32-4210-a1e6-19e5305e9c5f" providerId="ADAL" clId="{DBD58AC7-543D-4C7A-AAD6-CD2B68A51CE0}" dt="2023-01-31T19:12:12.370" v="23" actId="1076"/>
          <ac:picMkLst>
            <pc:docMk/>
            <pc:sldMk cId="0" sldId="264"/>
            <ac:picMk id="12292" creationId="{CF2F9F81-086B-EA75-0D3E-5FF19313611D}"/>
          </ac:picMkLst>
        </pc:picChg>
      </pc:sldChg>
      <pc:sldChg chg="ord">
        <pc:chgData name="Johnson, Chad" userId="29e26967-ee32-4210-a1e6-19e5305e9c5f" providerId="ADAL" clId="{DBD58AC7-543D-4C7A-AAD6-CD2B68A51CE0}" dt="2023-01-31T19:15:01.922" v="36"/>
        <pc:sldMkLst>
          <pc:docMk/>
          <pc:sldMk cId="465376696" sldId="265"/>
        </pc:sldMkLst>
      </pc:sldChg>
      <pc:sldChg chg="modSp mod">
        <pc:chgData name="Johnson, Chad" userId="29e26967-ee32-4210-a1e6-19e5305e9c5f" providerId="ADAL" clId="{DBD58AC7-543D-4C7A-AAD6-CD2B68A51CE0}" dt="2023-01-31T19:13:50.200" v="32" actId="255"/>
        <pc:sldMkLst>
          <pc:docMk/>
          <pc:sldMk cId="0" sldId="266"/>
        </pc:sldMkLst>
        <pc:spChg chg="mod">
          <ac:chgData name="Johnson, Chad" userId="29e26967-ee32-4210-a1e6-19e5305e9c5f" providerId="ADAL" clId="{DBD58AC7-543D-4C7A-AAD6-CD2B68A51CE0}" dt="2023-01-31T19:13:50.200" v="32" actId="255"/>
          <ac:spMkLst>
            <pc:docMk/>
            <pc:sldMk cId="0" sldId="266"/>
            <ac:spMk id="16387" creationId="{28E96BC4-0AEE-4EC5-5C1C-4008DEB93D91}"/>
          </ac:spMkLst>
        </pc:spChg>
      </pc:sldChg>
      <pc:sldChg chg="modSp mod">
        <pc:chgData name="Johnson, Chad" userId="29e26967-ee32-4210-a1e6-19e5305e9c5f" providerId="ADAL" clId="{DBD58AC7-543D-4C7A-AAD6-CD2B68A51CE0}" dt="2023-01-31T19:13:41.335" v="31" actId="14100"/>
        <pc:sldMkLst>
          <pc:docMk/>
          <pc:sldMk cId="0" sldId="267"/>
        </pc:sldMkLst>
        <pc:spChg chg="mod">
          <ac:chgData name="Johnson, Chad" userId="29e26967-ee32-4210-a1e6-19e5305e9c5f" providerId="ADAL" clId="{DBD58AC7-543D-4C7A-AAD6-CD2B68A51CE0}" dt="2023-01-31T19:13:41.335" v="31" actId="14100"/>
          <ac:spMkLst>
            <pc:docMk/>
            <pc:sldMk cId="0" sldId="267"/>
            <ac:spMk id="17411" creationId="{823452E8-C69F-FF2F-7507-91E929A7E3D4}"/>
          </ac:spMkLst>
        </pc:spChg>
        <pc:picChg chg="mod">
          <ac:chgData name="Johnson, Chad" userId="29e26967-ee32-4210-a1e6-19e5305e9c5f" providerId="ADAL" clId="{DBD58AC7-543D-4C7A-AAD6-CD2B68A51CE0}" dt="2023-01-31T19:13:37.553" v="30" actId="1076"/>
          <ac:picMkLst>
            <pc:docMk/>
            <pc:sldMk cId="0" sldId="267"/>
            <ac:picMk id="17412" creationId="{5D72A405-BF9B-7E9F-1AF3-383A0FEA7404}"/>
          </ac:picMkLst>
        </pc:picChg>
      </pc:sldChg>
      <pc:sldChg chg="setBg">
        <pc:chgData name="Johnson, Chad" userId="29e26967-ee32-4210-a1e6-19e5305e9c5f" providerId="ADAL" clId="{DBD58AC7-543D-4C7A-AAD6-CD2B68A51CE0}" dt="2023-01-31T19:19:10.871" v="59"/>
        <pc:sldMkLst>
          <pc:docMk/>
          <pc:sldMk cId="2573075506" sldId="270"/>
        </pc:sldMkLst>
      </pc:sldChg>
      <pc:sldChg chg="setBg">
        <pc:chgData name="Johnson, Chad" userId="29e26967-ee32-4210-a1e6-19e5305e9c5f" providerId="ADAL" clId="{DBD58AC7-543D-4C7A-AAD6-CD2B68A51CE0}" dt="2023-01-31T19:19:27.198" v="61"/>
        <pc:sldMkLst>
          <pc:docMk/>
          <pc:sldMk cId="3556021070" sldId="271"/>
        </pc:sldMkLst>
      </pc:sldChg>
      <pc:sldChg chg="setBg">
        <pc:chgData name="Johnson, Chad" userId="29e26967-ee32-4210-a1e6-19e5305e9c5f" providerId="ADAL" clId="{DBD58AC7-543D-4C7A-AAD6-CD2B68A51CE0}" dt="2023-01-31T19:19:39.700" v="63"/>
        <pc:sldMkLst>
          <pc:docMk/>
          <pc:sldMk cId="874968768" sldId="272"/>
        </pc:sldMkLst>
      </pc:sldChg>
      <pc:sldChg chg="modSp mod">
        <pc:chgData name="Johnson, Chad" userId="29e26967-ee32-4210-a1e6-19e5305e9c5f" providerId="ADAL" clId="{DBD58AC7-543D-4C7A-AAD6-CD2B68A51CE0}" dt="2023-01-31T19:14:19.231" v="33" actId="255"/>
        <pc:sldMkLst>
          <pc:docMk/>
          <pc:sldMk cId="0" sldId="273"/>
        </pc:sldMkLst>
        <pc:spChg chg="mod">
          <ac:chgData name="Johnson, Chad" userId="29e26967-ee32-4210-a1e6-19e5305e9c5f" providerId="ADAL" clId="{DBD58AC7-543D-4C7A-AAD6-CD2B68A51CE0}" dt="2023-01-31T19:14:19.231" v="33" actId="255"/>
          <ac:spMkLst>
            <pc:docMk/>
            <pc:sldMk cId="0" sldId="273"/>
            <ac:spMk id="25603" creationId="{31C0CB6D-187F-CEC1-5E16-4684E51310B0}"/>
          </ac:spMkLst>
        </pc:spChg>
      </pc:sldChg>
      <pc:sldChg chg="delSp mod ord">
        <pc:chgData name="Johnson, Chad" userId="29e26967-ee32-4210-a1e6-19e5305e9c5f" providerId="ADAL" clId="{DBD58AC7-543D-4C7A-AAD6-CD2B68A51CE0}" dt="2023-01-31T19:21:30.611" v="87"/>
        <pc:sldMkLst>
          <pc:docMk/>
          <pc:sldMk cId="0" sldId="274"/>
        </pc:sldMkLst>
        <pc:spChg chg="del">
          <ac:chgData name="Johnson, Chad" userId="29e26967-ee32-4210-a1e6-19e5305e9c5f" providerId="ADAL" clId="{DBD58AC7-543D-4C7A-AAD6-CD2B68A51CE0}" dt="2023-01-31T19:19:52.307" v="64" actId="478"/>
          <ac:spMkLst>
            <pc:docMk/>
            <pc:sldMk cId="0" sldId="274"/>
            <ac:spMk id="3" creationId="{BFE00898-B8B9-0B26-B042-B7DB67831176}"/>
          </ac:spMkLst>
        </pc:spChg>
        <pc:spChg chg="del">
          <ac:chgData name="Johnson, Chad" userId="29e26967-ee32-4210-a1e6-19e5305e9c5f" providerId="ADAL" clId="{DBD58AC7-543D-4C7A-AAD6-CD2B68A51CE0}" dt="2023-01-31T19:19:55.618" v="65" actId="478"/>
          <ac:spMkLst>
            <pc:docMk/>
            <pc:sldMk cId="0" sldId="274"/>
            <ac:spMk id="4" creationId="{D1498C95-356F-4A81-3ACD-8F5195E9A986}"/>
          </ac:spMkLst>
        </pc:spChg>
      </pc:sldChg>
      <pc:sldChg chg="ord">
        <pc:chgData name="Johnson, Chad" userId="29e26967-ee32-4210-a1e6-19e5305e9c5f" providerId="ADAL" clId="{DBD58AC7-543D-4C7A-AAD6-CD2B68A51CE0}" dt="2023-01-31T19:12:48.190" v="26"/>
        <pc:sldMkLst>
          <pc:docMk/>
          <pc:sldMk cId="3952242542" sldId="275"/>
        </pc:sldMkLst>
      </pc:sldChg>
      <pc:sldChg chg="ord">
        <pc:chgData name="Johnson, Chad" userId="29e26967-ee32-4210-a1e6-19e5305e9c5f" providerId="ADAL" clId="{DBD58AC7-543D-4C7A-AAD6-CD2B68A51CE0}" dt="2023-01-31T19:12:48.190" v="26"/>
        <pc:sldMkLst>
          <pc:docMk/>
          <pc:sldMk cId="2966734086" sldId="276"/>
        </pc:sldMkLst>
      </pc:sldChg>
      <pc:sldChg chg="modSp mod ord">
        <pc:chgData name="Johnson, Chad" userId="29e26967-ee32-4210-a1e6-19e5305e9c5f" providerId="ADAL" clId="{DBD58AC7-543D-4C7A-AAD6-CD2B68A51CE0}" dt="2023-01-31T19:15:22.450" v="41" actId="255"/>
        <pc:sldMkLst>
          <pc:docMk/>
          <pc:sldMk cId="2064437057" sldId="277"/>
        </pc:sldMkLst>
        <pc:spChg chg="mod">
          <ac:chgData name="Johnson, Chad" userId="29e26967-ee32-4210-a1e6-19e5305e9c5f" providerId="ADAL" clId="{DBD58AC7-543D-4C7A-AAD6-CD2B68A51CE0}" dt="2023-01-31T19:15:22.450" v="41" actId="255"/>
          <ac:spMkLst>
            <pc:docMk/>
            <pc:sldMk cId="2064437057" sldId="277"/>
            <ac:spMk id="3" creationId="{4A101D52-9B18-493F-A34A-3B119740556D}"/>
          </ac:spMkLst>
        </pc:spChg>
      </pc:sldChg>
      <pc:sldChg chg="delSp modSp mod ord">
        <pc:chgData name="Johnson, Chad" userId="29e26967-ee32-4210-a1e6-19e5305e9c5f" providerId="ADAL" clId="{DBD58AC7-543D-4C7A-AAD6-CD2B68A51CE0}" dt="2023-01-31T19:21:30.611" v="87"/>
        <pc:sldMkLst>
          <pc:docMk/>
          <pc:sldMk cId="0" sldId="278"/>
        </pc:sldMkLst>
        <pc:spChg chg="del">
          <ac:chgData name="Johnson, Chad" userId="29e26967-ee32-4210-a1e6-19e5305e9c5f" providerId="ADAL" clId="{DBD58AC7-543D-4C7A-AAD6-CD2B68A51CE0}" dt="2023-01-31T19:20:29.162" v="76" actId="478"/>
          <ac:spMkLst>
            <pc:docMk/>
            <pc:sldMk cId="0" sldId="278"/>
            <ac:spMk id="3" creationId="{7576CF68-FBA8-8724-5500-9B9E9E5464BB}"/>
          </ac:spMkLst>
        </pc:spChg>
        <pc:spChg chg="del">
          <ac:chgData name="Johnson, Chad" userId="29e26967-ee32-4210-a1e6-19e5305e9c5f" providerId="ADAL" clId="{DBD58AC7-543D-4C7A-AAD6-CD2B68A51CE0}" dt="2023-01-31T19:20:31.266" v="77" actId="478"/>
          <ac:spMkLst>
            <pc:docMk/>
            <pc:sldMk cId="0" sldId="278"/>
            <ac:spMk id="4" creationId="{96114105-DC84-030F-5B80-395F902D3986}"/>
          </ac:spMkLst>
        </pc:spChg>
        <pc:spChg chg="mod">
          <ac:chgData name="Johnson, Chad" userId="29e26967-ee32-4210-a1e6-19e5305e9c5f" providerId="ADAL" clId="{DBD58AC7-543D-4C7A-AAD6-CD2B68A51CE0}" dt="2023-01-31T19:20:36.390" v="78" actId="255"/>
          <ac:spMkLst>
            <pc:docMk/>
            <pc:sldMk cId="0" sldId="278"/>
            <ac:spMk id="24579" creationId="{D291D1E0-101C-0374-3275-59432DDE1DD9}"/>
          </ac:spMkLst>
        </pc:spChg>
      </pc:sldChg>
      <pc:sldChg chg="delSp modSp mod ord">
        <pc:chgData name="Johnson, Chad" userId="29e26967-ee32-4210-a1e6-19e5305e9c5f" providerId="ADAL" clId="{DBD58AC7-543D-4C7A-AAD6-CD2B68A51CE0}" dt="2023-01-31T19:21:30.611" v="87"/>
        <pc:sldMkLst>
          <pc:docMk/>
          <pc:sldMk cId="0" sldId="279"/>
        </pc:sldMkLst>
        <pc:spChg chg="del">
          <ac:chgData name="Johnson, Chad" userId="29e26967-ee32-4210-a1e6-19e5305e9c5f" providerId="ADAL" clId="{DBD58AC7-543D-4C7A-AAD6-CD2B68A51CE0}" dt="2023-01-31T19:20:48.666" v="79" actId="478"/>
          <ac:spMkLst>
            <pc:docMk/>
            <pc:sldMk cId="0" sldId="279"/>
            <ac:spMk id="3" creationId="{DC06EB16-68CD-039E-683F-C8E3E72F7EC2}"/>
          </ac:spMkLst>
        </pc:spChg>
        <pc:spChg chg="del">
          <ac:chgData name="Johnson, Chad" userId="29e26967-ee32-4210-a1e6-19e5305e9c5f" providerId="ADAL" clId="{DBD58AC7-543D-4C7A-AAD6-CD2B68A51CE0}" dt="2023-01-31T19:20:52.835" v="80" actId="478"/>
          <ac:spMkLst>
            <pc:docMk/>
            <pc:sldMk cId="0" sldId="279"/>
            <ac:spMk id="4" creationId="{2242226A-89CC-9B2D-1981-19146A60040D}"/>
          </ac:spMkLst>
        </pc:spChg>
        <pc:picChg chg="mod">
          <ac:chgData name="Johnson, Chad" userId="29e26967-ee32-4210-a1e6-19e5305e9c5f" providerId="ADAL" clId="{DBD58AC7-543D-4C7A-AAD6-CD2B68A51CE0}" dt="2023-01-31T19:21:01.577" v="82" actId="14100"/>
          <ac:picMkLst>
            <pc:docMk/>
            <pc:sldMk cId="0" sldId="279"/>
            <ac:picMk id="25604" creationId="{798B351C-7101-0092-4161-0DD462518313}"/>
          </ac:picMkLst>
        </pc:picChg>
      </pc:sldChg>
      <pc:sldChg chg="delSp modSp del mod">
        <pc:chgData name="Johnson, Chad" userId="29e26967-ee32-4210-a1e6-19e5305e9c5f" providerId="ADAL" clId="{DBD58AC7-543D-4C7A-AAD6-CD2B68A51CE0}" dt="2023-01-31T19:24:51.695" v="89" actId="2696"/>
        <pc:sldMkLst>
          <pc:docMk/>
          <pc:sldMk cId="0" sldId="280"/>
        </pc:sldMkLst>
        <pc:spChg chg="del mod">
          <ac:chgData name="Johnson, Chad" userId="29e26967-ee32-4210-a1e6-19e5305e9c5f" providerId="ADAL" clId="{DBD58AC7-543D-4C7A-AAD6-CD2B68A51CE0}" dt="2023-01-31T19:21:14.306" v="84" actId="478"/>
          <ac:spMkLst>
            <pc:docMk/>
            <pc:sldMk cId="0" sldId="280"/>
            <ac:spMk id="3" creationId="{3B49682B-23E8-AACC-100D-8B12541BDEF3}"/>
          </ac:spMkLst>
        </pc:spChg>
        <pc:spChg chg="del">
          <ac:chgData name="Johnson, Chad" userId="29e26967-ee32-4210-a1e6-19e5305e9c5f" providerId="ADAL" clId="{DBD58AC7-543D-4C7A-AAD6-CD2B68A51CE0}" dt="2023-01-31T19:21:15.931" v="85" actId="478"/>
          <ac:spMkLst>
            <pc:docMk/>
            <pc:sldMk cId="0" sldId="280"/>
            <ac:spMk id="4" creationId="{63243EB4-FBE2-6EC3-8108-E4F480E85E10}"/>
          </ac:spMkLst>
        </pc:spChg>
        <pc:spChg chg="mod">
          <ac:chgData name="Johnson, Chad" userId="29e26967-ee32-4210-a1e6-19e5305e9c5f" providerId="ADAL" clId="{DBD58AC7-543D-4C7A-AAD6-CD2B68A51CE0}" dt="2023-01-31T19:22:33.134" v="88" actId="255"/>
          <ac:spMkLst>
            <pc:docMk/>
            <pc:sldMk cId="0" sldId="280"/>
            <ac:spMk id="26627" creationId="{99326285-06D7-8F3E-6DD9-EBCD6282CD92}"/>
          </ac:spMkLst>
        </pc:spChg>
      </pc:sldChg>
      <pc:sldChg chg="addSp delSp modSp mod modClrScheme chgLayout">
        <pc:chgData name="Johnson, Chad" userId="29e26967-ee32-4210-a1e6-19e5305e9c5f" providerId="ADAL" clId="{DBD58AC7-543D-4C7A-AAD6-CD2B68A51CE0}" dt="2023-01-31T19:41:07.127" v="129" actId="1076"/>
        <pc:sldMkLst>
          <pc:docMk/>
          <pc:sldMk cId="0" sldId="283"/>
        </pc:sldMkLst>
        <pc:spChg chg="add del mod ord">
          <ac:chgData name="Johnson, Chad" userId="29e26967-ee32-4210-a1e6-19e5305e9c5f" providerId="ADAL" clId="{DBD58AC7-543D-4C7A-AAD6-CD2B68A51CE0}" dt="2023-01-31T19:40:57.236" v="126"/>
          <ac:spMkLst>
            <pc:docMk/>
            <pc:sldMk cId="0" sldId="283"/>
            <ac:spMk id="2" creationId="{1CAD159F-FFD5-9D60-2C3E-B9AED6D0ACEE}"/>
          </ac:spMkLst>
        </pc:spChg>
        <pc:spChg chg="mod ord">
          <ac:chgData name="Johnson, Chad" userId="29e26967-ee32-4210-a1e6-19e5305e9c5f" providerId="ADAL" clId="{DBD58AC7-543D-4C7A-AAD6-CD2B68A51CE0}" dt="2023-01-31T19:40:53.282" v="124" actId="700"/>
          <ac:spMkLst>
            <pc:docMk/>
            <pc:sldMk cId="0" sldId="283"/>
            <ac:spMk id="117762" creationId="{9E39DB44-F0D6-BF46-258E-35229C9506E5}"/>
          </ac:spMkLst>
        </pc:spChg>
        <pc:spChg chg="del mod">
          <ac:chgData name="Johnson, Chad" userId="29e26967-ee32-4210-a1e6-19e5305e9c5f" providerId="ADAL" clId="{DBD58AC7-543D-4C7A-AAD6-CD2B68A51CE0}" dt="2023-01-31T19:40:41.477" v="120" actId="478"/>
          <ac:spMkLst>
            <pc:docMk/>
            <pc:sldMk cId="0" sldId="283"/>
            <ac:spMk id="117764" creationId="{55C708DF-C67E-6934-CDB3-17D5ED5EB99E}"/>
          </ac:spMkLst>
        </pc:spChg>
        <pc:spChg chg="del">
          <ac:chgData name="Johnson, Chad" userId="29e26967-ee32-4210-a1e6-19e5305e9c5f" providerId="ADAL" clId="{DBD58AC7-543D-4C7A-AAD6-CD2B68A51CE0}" dt="2023-01-31T19:40:43.228" v="121" actId="478"/>
          <ac:spMkLst>
            <pc:docMk/>
            <pc:sldMk cId="0" sldId="283"/>
            <ac:spMk id="117765" creationId="{7915F956-E7E8-2309-2FF2-B05DE4670109}"/>
          </ac:spMkLst>
        </pc:spChg>
        <pc:spChg chg="del">
          <ac:chgData name="Johnson, Chad" userId="29e26967-ee32-4210-a1e6-19e5305e9c5f" providerId="ADAL" clId="{DBD58AC7-543D-4C7A-AAD6-CD2B68A51CE0}" dt="2023-01-31T19:40:47.836" v="123" actId="478"/>
          <ac:spMkLst>
            <pc:docMk/>
            <pc:sldMk cId="0" sldId="283"/>
            <ac:spMk id="117766" creationId="{E8D589B5-8D10-3940-92A6-6DB44768F381}"/>
          </ac:spMkLst>
        </pc:spChg>
        <pc:picChg chg="add mod">
          <ac:chgData name="Johnson, Chad" userId="29e26967-ee32-4210-a1e6-19e5305e9c5f" providerId="ADAL" clId="{DBD58AC7-543D-4C7A-AAD6-CD2B68A51CE0}" dt="2023-01-31T19:41:07.127" v="129" actId="1076"/>
          <ac:picMkLst>
            <pc:docMk/>
            <pc:sldMk cId="0" sldId="283"/>
            <ac:picMk id="3" creationId="{CC7D2485-1EC9-4478-619B-12535D2D03ED}"/>
          </ac:picMkLst>
        </pc:picChg>
        <pc:picChg chg="del mod">
          <ac:chgData name="Johnson, Chad" userId="29e26967-ee32-4210-a1e6-19e5305e9c5f" providerId="ADAL" clId="{DBD58AC7-543D-4C7A-AAD6-CD2B68A51CE0}" dt="2023-01-31T19:40:55.602" v="125" actId="21"/>
          <ac:picMkLst>
            <pc:docMk/>
            <pc:sldMk cId="0" sldId="283"/>
            <ac:picMk id="117763" creationId="{A4E6C1CE-1F16-90A5-F92C-C5CCF468AFB6}"/>
          </ac:picMkLst>
        </pc:picChg>
      </pc:sldChg>
      <pc:sldChg chg="modSp mod chgLayout">
        <pc:chgData name="Johnson, Chad" userId="29e26967-ee32-4210-a1e6-19e5305e9c5f" providerId="ADAL" clId="{DBD58AC7-543D-4C7A-AAD6-CD2B68A51CE0}" dt="2023-01-31T19:39:17.057" v="115" actId="1076"/>
        <pc:sldMkLst>
          <pc:docMk/>
          <pc:sldMk cId="0" sldId="340"/>
        </pc:sldMkLst>
        <pc:spChg chg="mod ord">
          <ac:chgData name="Johnson, Chad" userId="29e26967-ee32-4210-a1e6-19e5305e9c5f" providerId="ADAL" clId="{DBD58AC7-543D-4C7A-AAD6-CD2B68A51CE0}" dt="2023-01-31T19:39:08.015" v="113" actId="700"/>
          <ac:spMkLst>
            <pc:docMk/>
            <pc:sldMk cId="0" sldId="340"/>
            <ac:spMk id="105474" creationId="{8EDF5695-E0E8-B1E1-5FA6-438C6BFF1B2A}"/>
          </ac:spMkLst>
        </pc:spChg>
        <pc:spChg chg="mod ord">
          <ac:chgData name="Johnson, Chad" userId="29e26967-ee32-4210-a1e6-19e5305e9c5f" providerId="ADAL" clId="{DBD58AC7-543D-4C7A-AAD6-CD2B68A51CE0}" dt="2023-01-31T19:39:08.015" v="113" actId="700"/>
          <ac:spMkLst>
            <pc:docMk/>
            <pc:sldMk cId="0" sldId="340"/>
            <ac:spMk id="105475" creationId="{D65FDD82-651B-0E30-E5FA-6E80125B8E85}"/>
          </ac:spMkLst>
        </pc:spChg>
        <pc:spChg chg="mod">
          <ac:chgData name="Johnson, Chad" userId="29e26967-ee32-4210-a1e6-19e5305e9c5f" providerId="ADAL" clId="{DBD58AC7-543D-4C7A-AAD6-CD2B68A51CE0}" dt="2023-01-31T19:39:17.057" v="115" actId="1076"/>
          <ac:spMkLst>
            <pc:docMk/>
            <pc:sldMk cId="0" sldId="340"/>
            <ac:spMk id="105477" creationId="{F667F001-E21E-FDC8-E303-950664E2BBA7}"/>
          </ac:spMkLst>
        </pc:spChg>
        <pc:picChg chg="mod">
          <ac:chgData name="Johnson, Chad" userId="29e26967-ee32-4210-a1e6-19e5305e9c5f" providerId="ADAL" clId="{DBD58AC7-543D-4C7A-AAD6-CD2B68A51CE0}" dt="2023-01-31T19:39:14.306" v="114" actId="1076"/>
          <ac:picMkLst>
            <pc:docMk/>
            <pc:sldMk cId="0" sldId="340"/>
            <ac:picMk id="105476" creationId="{D963652A-3CE8-E248-D245-18DBAF290A60}"/>
          </ac:picMkLst>
        </pc:picChg>
      </pc:sldChg>
      <pc:sldChg chg="addSp delSp modSp mod ord modClrScheme chgLayout">
        <pc:chgData name="Johnson, Chad" userId="29e26967-ee32-4210-a1e6-19e5305e9c5f" providerId="ADAL" clId="{DBD58AC7-543D-4C7A-AAD6-CD2B68A51CE0}" dt="2023-01-31T19:36:36.210" v="109"/>
        <pc:sldMkLst>
          <pc:docMk/>
          <pc:sldMk cId="0" sldId="361"/>
        </pc:sldMkLst>
        <pc:spChg chg="add del mod ord">
          <ac:chgData name="Johnson, Chad" userId="29e26967-ee32-4210-a1e6-19e5305e9c5f" providerId="ADAL" clId="{DBD58AC7-543D-4C7A-AAD6-CD2B68A51CE0}" dt="2023-01-31T19:33:54.120" v="101" actId="27636"/>
          <ac:spMkLst>
            <pc:docMk/>
            <pc:sldMk cId="0" sldId="361"/>
            <ac:spMk id="2" creationId="{26B57CA9-A264-9646-365D-6FE067DFA3B5}"/>
          </ac:spMkLst>
        </pc:spChg>
        <pc:spChg chg="add del mod ord">
          <ac:chgData name="Johnson, Chad" userId="29e26967-ee32-4210-a1e6-19e5305e9c5f" providerId="ADAL" clId="{DBD58AC7-543D-4C7A-AAD6-CD2B68A51CE0}" dt="2023-01-31T19:33:45.568" v="96" actId="478"/>
          <ac:spMkLst>
            <pc:docMk/>
            <pc:sldMk cId="0" sldId="361"/>
            <ac:spMk id="3" creationId="{29B01098-B0AB-60E7-9622-31EA8717F6F4}"/>
          </ac:spMkLst>
        </pc:spChg>
        <pc:spChg chg="del mod">
          <ac:chgData name="Johnson, Chad" userId="29e26967-ee32-4210-a1e6-19e5305e9c5f" providerId="ADAL" clId="{DBD58AC7-543D-4C7A-AAD6-CD2B68A51CE0}" dt="2023-01-31T19:33:58.011" v="103"/>
          <ac:spMkLst>
            <pc:docMk/>
            <pc:sldMk cId="0" sldId="361"/>
            <ac:spMk id="71682" creationId="{75A086E2-881B-FE11-B4BC-76A14C40A066}"/>
          </ac:spMkLst>
        </pc:spChg>
      </pc:sldChg>
      <pc:sldChg chg="addSp modSp del mod modClrScheme chgLayout">
        <pc:chgData name="Johnson, Chad" userId="29e26967-ee32-4210-a1e6-19e5305e9c5f" providerId="ADAL" clId="{DBD58AC7-543D-4C7A-AAD6-CD2B68A51CE0}" dt="2023-01-31T19:33:41.935" v="95" actId="47"/>
        <pc:sldMkLst>
          <pc:docMk/>
          <pc:sldMk cId="0" sldId="370"/>
        </pc:sldMkLst>
        <pc:spChg chg="add mod ord">
          <ac:chgData name="Johnson, Chad" userId="29e26967-ee32-4210-a1e6-19e5305e9c5f" providerId="ADAL" clId="{DBD58AC7-543D-4C7A-AAD6-CD2B68A51CE0}" dt="2023-01-31T19:33:00.620" v="92" actId="700"/>
          <ac:spMkLst>
            <pc:docMk/>
            <pc:sldMk cId="0" sldId="370"/>
            <ac:spMk id="4" creationId="{A72F8DF1-1362-11AB-CB2F-1812136834FB}"/>
          </ac:spMkLst>
        </pc:spChg>
        <pc:spChg chg="mod ord">
          <ac:chgData name="Johnson, Chad" userId="29e26967-ee32-4210-a1e6-19e5305e9c5f" providerId="ADAL" clId="{DBD58AC7-543D-4C7A-AAD6-CD2B68A51CE0}" dt="2023-01-31T19:33:00.620" v="92" actId="700"/>
          <ac:spMkLst>
            <pc:docMk/>
            <pc:sldMk cId="0" sldId="370"/>
            <ac:spMk id="68610" creationId="{BFCD5789-51F2-A2DE-6AC9-ABD9A99F9D36}"/>
          </ac:spMkLst>
        </pc:spChg>
      </pc:sldChg>
      <pc:sldChg chg="addSp delSp modSp mod">
        <pc:chgData name="Johnson, Chad" userId="29e26967-ee32-4210-a1e6-19e5305e9c5f" providerId="ADAL" clId="{DBD58AC7-543D-4C7A-AAD6-CD2B68A51CE0}" dt="2023-01-31T19:18:47.231" v="57" actId="14100"/>
        <pc:sldMkLst>
          <pc:docMk/>
          <pc:sldMk cId="3138710081" sldId="709"/>
        </pc:sldMkLst>
        <pc:spChg chg="mod">
          <ac:chgData name="Johnson, Chad" userId="29e26967-ee32-4210-a1e6-19e5305e9c5f" providerId="ADAL" clId="{DBD58AC7-543D-4C7A-AAD6-CD2B68A51CE0}" dt="2023-01-31T19:18:28.628" v="51" actId="27636"/>
          <ac:spMkLst>
            <pc:docMk/>
            <pc:sldMk cId="3138710081" sldId="709"/>
            <ac:spMk id="3" creationId="{900D3D9A-11CB-4277-A009-6F7984534D71}"/>
          </ac:spMkLst>
        </pc:spChg>
        <pc:spChg chg="del mod">
          <ac:chgData name="Johnson, Chad" userId="29e26967-ee32-4210-a1e6-19e5305e9c5f" providerId="ADAL" clId="{DBD58AC7-543D-4C7A-AAD6-CD2B68A51CE0}" dt="2023-01-31T19:18:34.636" v="54"/>
          <ac:spMkLst>
            <pc:docMk/>
            <pc:sldMk cId="3138710081" sldId="709"/>
            <ac:spMk id="4" creationId="{00000000-0000-0000-0000-000000000000}"/>
          </ac:spMkLst>
        </pc:spChg>
        <pc:spChg chg="del">
          <ac:chgData name="Johnson, Chad" userId="29e26967-ee32-4210-a1e6-19e5305e9c5f" providerId="ADAL" clId="{DBD58AC7-543D-4C7A-AAD6-CD2B68A51CE0}" dt="2023-01-31T19:18:35.665" v="55"/>
          <ac:spMkLst>
            <pc:docMk/>
            <pc:sldMk cId="3138710081" sldId="709"/>
            <ac:spMk id="5" creationId="{8B9A8203-42A4-4B81-977C-12E0492478AF}"/>
          </ac:spMkLst>
        </pc:spChg>
        <pc:picChg chg="del">
          <ac:chgData name="Johnson, Chad" userId="29e26967-ee32-4210-a1e6-19e5305e9c5f" providerId="ADAL" clId="{DBD58AC7-543D-4C7A-AAD6-CD2B68A51CE0}" dt="2023-01-31T19:18:34.631" v="52" actId="21"/>
          <ac:picMkLst>
            <pc:docMk/>
            <pc:sldMk cId="3138710081" sldId="709"/>
            <ac:picMk id="2" creationId="{00000000-0000-0000-0000-000000000000}"/>
          </ac:picMkLst>
        </pc:picChg>
        <pc:picChg chg="add mod">
          <ac:chgData name="Johnson, Chad" userId="29e26967-ee32-4210-a1e6-19e5305e9c5f" providerId="ADAL" clId="{DBD58AC7-543D-4C7A-AAD6-CD2B68A51CE0}" dt="2023-01-31T19:18:47.231" v="57" actId="14100"/>
          <ac:picMkLst>
            <pc:docMk/>
            <pc:sldMk cId="3138710081" sldId="709"/>
            <ac:picMk id="6" creationId="{209A3A77-19F7-60D4-ACB3-9E9D8CAA5995}"/>
          </ac:picMkLst>
        </pc:picChg>
      </pc:sldChg>
      <pc:sldChg chg="delSp mod delAnim">
        <pc:chgData name="Johnson, Chad" userId="29e26967-ee32-4210-a1e6-19e5305e9c5f" providerId="ADAL" clId="{DBD58AC7-543D-4C7A-AAD6-CD2B68A51CE0}" dt="2023-01-31T19:09:18.466" v="4" actId="478"/>
        <pc:sldMkLst>
          <pc:docMk/>
          <pc:sldMk cId="0" sldId="3038"/>
        </pc:sldMkLst>
        <pc:spChg chg="del">
          <ac:chgData name="Johnson, Chad" userId="29e26967-ee32-4210-a1e6-19e5305e9c5f" providerId="ADAL" clId="{DBD58AC7-543D-4C7A-AAD6-CD2B68A51CE0}" dt="2023-01-31T19:09:09.584" v="0" actId="478"/>
          <ac:spMkLst>
            <pc:docMk/>
            <pc:sldMk cId="0" sldId="3038"/>
            <ac:spMk id="3" creationId="{E03E8424-2B29-A4B6-7C9D-89B97387400F}"/>
          </ac:spMkLst>
        </pc:spChg>
        <pc:spChg chg="del">
          <ac:chgData name="Johnson, Chad" userId="29e26967-ee32-4210-a1e6-19e5305e9c5f" providerId="ADAL" clId="{DBD58AC7-543D-4C7A-AAD6-CD2B68A51CE0}" dt="2023-01-31T19:09:13.095" v="1" actId="478"/>
          <ac:spMkLst>
            <pc:docMk/>
            <pc:sldMk cId="0" sldId="3038"/>
            <ac:spMk id="4" creationId="{399DD2E7-5766-3555-029C-ECF50ACEF591}"/>
          </ac:spMkLst>
        </pc:spChg>
        <pc:graphicFrameChg chg="del">
          <ac:chgData name="Johnson, Chad" userId="29e26967-ee32-4210-a1e6-19e5305e9c5f" providerId="ADAL" clId="{DBD58AC7-543D-4C7A-AAD6-CD2B68A51CE0}" dt="2023-01-31T19:09:17.232" v="2" actId="478"/>
          <ac:graphicFrameMkLst>
            <pc:docMk/>
            <pc:sldMk cId="0" sldId="3038"/>
            <ac:graphicFrameMk id="14340" creationId="{EBB538CF-8B6C-3E02-99FA-4C5952EA89C0}"/>
          </ac:graphicFrameMkLst>
        </pc:graphicFrameChg>
        <pc:graphicFrameChg chg="del">
          <ac:chgData name="Johnson, Chad" userId="29e26967-ee32-4210-a1e6-19e5305e9c5f" providerId="ADAL" clId="{DBD58AC7-543D-4C7A-AAD6-CD2B68A51CE0}" dt="2023-01-31T19:09:17.889" v="3" actId="478"/>
          <ac:graphicFrameMkLst>
            <pc:docMk/>
            <pc:sldMk cId="0" sldId="3038"/>
            <ac:graphicFrameMk id="14341" creationId="{D70AB1CB-0EC9-8D80-9808-6351E0FB503E}"/>
          </ac:graphicFrameMkLst>
        </pc:graphicFrameChg>
        <pc:graphicFrameChg chg="del">
          <ac:chgData name="Johnson, Chad" userId="29e26967-ee32-4210-a1e6-19e5305e9c5f" providerId="ADAL" clId="{DBD58AC7-543D-4C7A-AAD6-CD2B68A51CE0}" dt="2023-01-31T19:09:18.466" v="4" actId="478"/>
          <ac:graphicFrameMkLst>
            <pc:docMk/>
            <pc:sldMk cId="0" sldId="3038"/>
            <ac:graphicFrameMk id="14342" creationId="{70541E5A-2E08-17A6-1D66-C51E181635C0}"/>
          </ac:graphicFrameMkLst>
        </pc:graphicFrameChg>
      </pc:sldChg>
      <pc:sldChg chg="delSp modSp mod delAnim">
        <pc:chgData name="Johnson, Chad" userId="29e26967-ee32-4210-a1e6-19e5305e9c5f" providerId="ADAL" clId="{DBD58AC7-543D-4C7A-AAD6-CD2B68A51CE0}" dt="2023-01-31T19:09:36.541" v="10" actId="255"/>
        <pc:sldMkLst>
          <pc:docMk/>
          <pc:sldMk cId="0" sldId="3039"/>
        </pc:sldMkLst>
        <pc:spChg chg="del">
          <ac:chgData name="Johnson, Chad" userId="29e26967-ee32-4210-a1e6-19e5305e9c5f" providerId="ADAL" clId="{DBD58AC7-543D-4C7A-AAD6-CD2B68A51CE0}" dt="2023-01-31T19:09:23.056" v="5" actId="478"/>
          <ac:spMkLst>
            <pc:docMk/>
            <pc:sldMk cId="0" sldId="3039"/>
            <ac:spMk id="3" creationId="{9C8DCE8B-A6DB-1E3A-084B-B728908D393D}"/>
          </ac:spMkLst>
        </pc:spChg>
        <pc:spChg chg="del">
          <ac:chgData name="Johnson, Chad" userId="29e26967-ee32-4210-a1e6-19e5305e9c5f" providerId="ADAL" clId="{DBD58AC7-543D-4C7A-AAD6-CD2B68A51CE0}" dt="2023-01-31T19:09:25.768" v="6" actId="478"/>
          <ac:spMkLst>
            <pc:docMk/>
            <pc:sldMk cId="0" sldId="3039"/>
            <ac:spMk id="4" creationId="{962FA669-FA70-45A3-7E40-4B2A5550B69C}"/>
          </ac:spMkLst>
        </pc:spChg>
        <pc:spChg chg="mod">
          <ac:chgData name="Johnson, Chad" userId="29e26967-ee32-4210-a1e6-19e5305e9c5f" providerId="ADAL" clId="{DBD58AC7-543D-4C7A-AAD6-CD2B68A51CE0}" dt="2023-01-31T19:09:36.541" v="10" actId="255"/>
          <ac:spMkLst>
            <pc:docMk/>
            <pc:sldMk cId="0" sldId="3039"/>
            <ac:spMk id="15363" creationId="{101E0768-ADB0-3B47-7862-C8BAEBD762C9}"/>
          </ac:spMkLst>
        </pc:spChg>
        <pc:graphicFrameChg chg="del">
          <ac:chgData name="Johnson, Chad" userId="29e26967-ee32-4210-a1e6-19e5305e9c5f" providerId="ADAL" clId="{DBD58AC7-543D-4C7A-AAD6-CD2B68A51CE0}" dt="2023-01-31T19:09:28.632" v="9" actId="478"/>
          <ac:graphicFrameMkLst>
            <pc:docMk/>
            <pc:sldMk cId="0" sldId="3039"/>
            <ac:graphicFrameMk id="15364" creationId="{1DA29F2C-8EBC-B180-78DD-60813B257C6A}"/>
          </ac:graphicFrameMkLst>
        </pc:graphicFrameChg>
        <pc:graphicFrameChg chg="del">
          <ac:chgData name="Johnson, Chad" userId="29e26967-ee32-4210-a1e6-19e5305e9c5f" providerId="ADAL" clId="{DBD58AC7-543D-4C7A-AAD6-CD2B68A51CE0}" dt="2023-01-31T19:09:26.897" v="7" actId="478"/>
          <ac:graphicFrameMkLst>
            <pc:docMk/>
            <pc:sldMk cId="0" sldId="3039"/>
            <ac:graphicFrameMk id="15365" creationId="{F0D6CC8E-EF84-3D2C-8671-388726EE1BC9}"/>
          </ac:graphicFrameMkLst>
        </pc:graphicFrameChg>
        <pc:graphicFrameChg chg="del">
          <ac:chgData name="Johnson, Chad" userId="29e26967-ee32-4210-a1e6-19e5305e9c5f" providerId="ADAL" clId="{DBD58AC7-543D-4C7A-AAD6-CD2B68A51CE0}" dt="2023-01-31T19:09:27.912" v="8" actId="478"/>
          <ac:graphicFrameMkLst>
            <pc:docMk/>
            <pc:sldMk cId="0" sldId="3039"/>
            <ac:graphicFrameMk id="15366" creationId="{858C4FC5-21CB-4E4D-3AF5-AD9F24CA4E63}"/>
          </ac:graphicFrameMkLst>
        </pc:graphicFrameChg>
      </pc:sldChg>
      <pc:sldChg chg="delSp modSp mod">
        <pc:chgData name="Johnson, Chad" userId="29e26967-ee32-4210-a1e6-19e5305e9c5f" providerId="ADAL" clId="{DBD58AC7-543D-4C7A-AAD6-CD2B68A51CE0}" dt="2023-01-31T19:09:58.734" v="13" actId="255"/>
        <pc:sldMkLst>
          <pc:docMk/>
          <pc:sldMk cId="0" sldId="3040"/>
        </pc:sldMkLst>
        <pc:spChg chg="del">
          <ac:chgData name="Johnson, Chad" userId="29e26967-ee32-4210-a1e6-19e5305e9c5f" providerId="ADAL" clId="{DBD58AC7-543D-4C7A-AAD6-CD2B68A51CE0}" dt="2023-01-31T19:09:50.944" v="11" actId="478"/>
          <ac:spMkLst>
            <pc:docMk/>
            <pc:sldMk cId="0" sldId="3040"/>
            <ac:spMk id="3" creationId="{561DD8AA-6817-6131-2A7F-9159BB0812F9}"/>
          </ac:spMkLst>
        </pc:spChg>
        <pc:spChg chg="del">
          <ac:chgData name="Johnson, Chad" userId="29e26967-ee32-4210-a1e6-19e5305e9c5f" providerId="ADAL" clId="{DBD58AC7-543D-4C7A-AAD6-CD2B68A51CE0}" dt="2023-01-31T19:09:54.306" v="12" actId="478"/>
          <ac:spMkLst>
            <pc:docMk/>
            <pc:sldMk cId="0" sldId="3040"/>
            <ac:spMk id="4" creationId="{30683AAC-E350-354A-75F5-F1E979BB4093}"/>
          </ac:spMkLst>
        </pc:spChg>
        <pc:spChg chg="mod">
          <ac:chgData name="Johnson, Chad" userId="29e26967-ee32-4210-a1e6-19e5305e9c5f" providerId="ADAL" clId="{DBD58AC7-543D-4C7A-AAD6-CD2B68A51CE0}" dt="2023-01-31T19:09:58.734" v="13" actId="255"/>
          <ac:spMkLst>
            <pc:docMk/>
            <pc:sldMk cId="0" sldId="3040"/>
            <ac:spMk id="16387" creationId="{E40E255D-4F6B-4153-A26F-1C83D61853E7}"/>
          </ac:spMkLst>
        </pc:spChg>
      </pc:sldChg>
      <pc:sldChg chg="delSp mod">
        <pc:chgData name="Johnson, Chad" userId="29e26967-ee32-4210-a1e6-19e5305e9c5f" providerId="ADAL" clId="{DBD58AC7-543D-4C7A-AAD6-CD2B68A51CE0}" dt="2023-01-31T19:10:05.473" v="15" actId="478"/>
        <pc:sldMkLst>
          <pc:docMk/>
          <pc:sldMk cId="0" sldId="3041"/>
        </pc:sldMkLst>
        <pc:spChg chg="del">
          <ac:chgData name="Johnson, Chad" userId="29e26967-ee32-4210-a1e6-19e5305e9c5f" providerId="ADAL" clId="{DBD58AC7-543D-4C7A-AAD6-CD2B68A51CE0}" dt="2023-01-31T19:10:02.952" v="14" actId="478"/>
          <ac:spMkLst>
            <pc:docMk/>
            <pc:sldMk cId="0" sldId="3041"/>
            <ac:spMk id="3" creationId="{7CB1A90D-6281-1FE8-A8C2-B0CCD7CBD870}"/>
          </ac:spMkLst>
        </pc:spChg>
        <pc:spChg chg="del">
          <ac:chgData name="Johnson, Chad" userId="29e26967-ee32-4210-a1e6-19e5305e9c5f" providerId="ADAL" clId="{DBD58AC7-543D-4C7A-AAD6-CD2B68A51CE0}" dt="2023-01-31T19:10:05.473" v="15" actId="478"/>
          <ac:spMkLst>
            <pc:docMk/>
            <pc:sldMk cId="0" sldId="3041"/>
            <ac:spMk id="4" creationId="{04F34FE2-2396-F44C-FA7B-B48E67E2881C}"/>
          </ac:spMkLst>
        </pc:spChg>
      </pc:sldChg>
      <pc:sldChg chg="delSp mod">
        <pc:chgData name="Johnson, Chad" userId="29e26967-ee32-4210-a1e6-19e5305e9c5f" providerId="ADAL" clId="{DBD58AC7-543D-4C7A-AAD6-CD2B68A51CE0}" dt="2023-01-31T19:10:16.168" v="17" actId="478"/>
        <pc:sldMkLst>
          <pc:docMk/>
          <pc:sldMk cId="0" sldId="3042"/>
        </pc:sldMkLst>
        <pc:spChg chg="del">
          <ac:chgData name="Johnson, Chad" userId="29e26967-ee32-4210-a1e6-19e5305e9c5f" providerId="ADAL" clId="{DBD58AC7-543D-4C7A-AAD6-CD2B68A51CE0}" dt="2023-01-31T19:10:13.880" v="16" actId="478"/>
          <ac:spMkLst>
            <pc:docMk/>
            <pc:sldMk cId="0" sldId="3042"/>
            <ac:spMk id="3" creationId="{8D8EF55D-574A-18F9-B44B-1AA841AE4A4F}"/>
          </ac:spMkLst>
        </pc:spChg>
        <pc:spChg chg="del">
          <ac:chgData name="Johnson, Chad" userId="29e26967-ee32-4210-a1e6-19e5305e9c5f" providerId="ADAL" clId="{DBD58AC7-543D-4C7A-AAD6-CD2B68A51CE0}" dt="2023-01-31T19:10:16.168" v="17" actId="478"/>
          <ac:spMkLst>
            <pc:docMk/>
            <pc:sldMk cId="0" sldId="3042"/>
            <ac:spMk id="4" creationId="{46F1620B-42D9-2B19-DD46-8A55CABC1877}"/>
          </ac:spMkLst>
        </pc:spChg>
      </pc:sldChg>
      <pc:sldChg chg="delSp mod ord">
        <pc:chgData name="Johnson, Chad" userId="29e26967-ee32-4210-a1e6-19e5305e9c5f" providerId="ADAL" clId="{DBD58AC7-543D-4C7A-AAD6-CD2B68A51CE0}" dt="2023-01-31T19:21:30.611" v="87"/>
        <pc:sldMkLst>
          <pc:docMk/>
          <pc:sldMk cId="0" sldId="3043"/>
        </pc:sldMkLst>
        <pc:spChg chg="del">
          <ac:chgData name="Johnson, Chad" userId="29e26967-ee32-4210-a1e6-19e5305e9c5f" providerId="ADAL" clId="{DBD58AC7-543D-4C7A-AAD6-CD2B68A51CE0}" dt="2023-01-31T19:19:59.410" v="66" actId="478"/>
          <ac:spMkLst>
            <pc:docMk/>
            <pc:sldMk cId="0" sldId="3043"/>
            <ac:spMk id="3" creationId="{D08F5480-273E-D26A-006C-9910E364070F}"/>
          </ac:spMkLst>
        </pc:spChg>
        <pc:spChg chg="del">
          <ac:chgData name="Johnson, Chad" userId="29e26967-ee32-4210-a1e6-19e5305e9c5f" providerId="ADAL" clId="{DBD58AC7-543D-4C7A-AAD6-CD2B68A51CE0}" dt="2023-01-31T19:20:03.506" v="68" actId="478"/>
          <ac:spMkLst>
            <pc:docMk/>
            <pc:sldMk cId="0" sldId="3043"/>
            <ac:spMk id="4" creationId="{FD3A2956-0AC9-D66D-1FBC-5FFB7F105669}"/>
          </ac:spMkLst>
        </pc:spChg>
        <pc:graphicFrameChg chg="del">
          <ac:chgData name="Johnson, Chad" userId="29e26967-ee32-4210-a1e6-19e5305e9c5f" providerId="ADAL" clId="{DBD58AC7-543D-4C7A-AAD6-CD2B68A51CE0}" dt="2023-01-31T19:20:00.651" v="67" actId="478"/>
          <ac:graphicFrameMkLst>
            <pc:docMk/>
            <pc:sldMk cId="0" sldId="3043"/>
            <ac:graphicFrameMk id="21508" creationId="{91DD5801-DF0B-90A0-E030-A48525D2AB81}"/>
          </ac:graphicFrameMkLst>
        </pc:graphicFrameChg>
      </pc:sldChg>
      <pc:sldChg chg="delSp mod ord modAnim">
        <pc:chgData name="Johnson, Chad" userId="29e26967-ee32-4210-a1e6-19e5305e9c5f" providerId="ADAL" clId="{DBD58AC7-543D-4C7A-AAD6-CD2B68A51CE0}" dt="2023-01-31T19:21:30.611" v="87"/>
        <pc:sldMkLst>
          <pc:docMk/>
          <pc:sldMk cId="0" sldId="3044"/>
        </pc:sldMkLst>
        <pc:spChg chg="del">
          <ac:chgData name="Johnson, Chad" userId="29e26967-ee32-4210-a1e6-19e5305e9c5f" providerId="ADAL" clId="{DBD58AC7-543D-4C7A-AAD6-CD2B68A51CE0}" dt="2023-01-31T19:20:09.419" v="69" actId="478"/>
          <ac:spMkLst>
            <pc:docMk/>
            <pc:sldMk cId="0" sldId="3044"/>
            <ac:spMk id="3" creationId="{9F727A3A-77C4-C29C-9517-DF131A08316A}"/>
          </ac:spMkLst>
        </pc:spChg>
        <pc:spChg chg="del">
          <ac:chgData name="Johnson, Chad" userId="29e26967-ee32-4210-a1e6-19e5305e9c5f" providerId="ADAL" clId="{DBD58AC7-543D-4C7A-AAD6-CD2B68A51CE0}" dt="2023-01-31T19:20:11.923" v="71" actId="478"/>
          <ac:spMkLst>
            <pc:docMk/>
            <pc:sldMk cId="0" sldId="3044"/>
            <ac:spMk id="4" creationId="{AFD05BD9-6CD9-796B-BC80-622518547664}"/>
          </ac:spMkLst>
        </pc:spChg>
        <pc:picChg chg="del">
          <ac:chgData name="Johnson, Chad" userId="29e26967-ee32-4210-a1e6-19e5305e9c5f" providerId="ADAL" clId="{DBD58AC7-543D-4C7A-AAD6-CD2B68A51CE0}" dt="2023-01-31T19:20:09.979" v="70" actId="478"/>
          <ac:picMkLst>
            <pc:docMk/>
            <pc:sldMk cId="0" sldId="3044"/>
            <ac:picMk id="22532" creationId="{2D544746-6ECA-F5F1-524F-743FE726F13C}"/>
          </ac:picMkLst>
        </pc:picChg>
      </pc:sldChg>
      <pc:sldChg chg="delSp modSp mod ord">
        <pc:chgData name="Johnson, Chad" userId="29e26967-ee32-4210-a1e6-19e5305e9c5f" providerId="ADAL" clId="{DBD58AC7-543D-4C7A-AAD6-CD2B68A51CE0}" dt="2023-01-31T19:21:30.611" v="87"/>
        <pc:sldMkLst>
          <pc:docMk/>
          <pc:sldMk cId="0" sldId="3045"/>
        </pc:sldMkLst>
        <pc:spChg chg="del">
          <ac:chgData name="Johnson, Chad" userId="29e26967-ee32-4210-a1e6-19e5305e9c5f" providerId="ADAL" clId="{DBD58AC7-543D-4C7A-AAD6-CD2B68A51CE0}" dt="2023-01-31T19:20:20.107" v="72" actId="478"/>
          <ac:spMkLst>
            <pc:docMk/>
            <pc:sldMk cId="0" sldId="3045"/>
            <ac:spMk id="3" creationId="{4CB17342-48A1-F021-77EA-1505198997F8}"/>
          </ac:spMkLst>
        </pc:spChg>
        <pc:spChg chg="del">
          <ac:chgData name="Johnson, Chad" userId="29e26967-ee32-4210-a1e6-19e5305e9c5f" providerId="ADAL" clId="{DBD58AC7-543D-4C7A-AAD6-CD2B68A51CE0}" dt="2023-01-31T19:20:22.610" v="74" actId="478"/>
          <ac:spMkLst>
            <pc:docMk/>
            <pc:sldMk cId="0" sldId="3045"/>
            <ac:spMk id="4" creationId="{C915D000-1B2E-036A-653B-8C6AEDE7F08A}"/>
          </ac:spMkLst>
        </pc:spChg>
        <pc:spChg chg="mod">
          <ac:chgData name="Johnson, Chad" userId="29e26967-ee32-4210-a1e6-19e5305e9c5f" providerId="ADAL" clId="{DBD58AC7-543D-4C7A-AAD6-CD2B68A51CE0}" dt="2023-01-31T19:20:25.892" v="75" actId="255"/>
          <ac:spMkLst>
            <pc:docMk/>
            <pc:sldMk cId="0" sldId="3045"/>
            <ac:spMk id="23555" creationId="{D10D9D5E-072A-C7E2-2701-0CA7E807FF65}"/>
          </ac:spMkLst>
        </pc:spChg>
        <pc:picChg chg="del">
          <ac:chgData name="Johnson, Chad" userId="29e26967-ee32-4210-a1e6-19e5305e9c5f" providerId="ADAL" clId="{DBD58AC7-543D-4C7A-AAD6-CD2B68A51CE0}" dt="2023-01-31T19:20:20.770" v="73" actId="478"/>
          <ac:picMkLst>
            <pc:docMk/>
            <pc:sldMk cId="0" sldId="3045"/>
            <ac:picMk id="23556" creationId="{F10D61A8-4CE9-76E0-0CD5-82AF2C37AC53}"/>
          </ac:picMkLst>
        </pc:picChg>
      </pc:sldChg>
      <pc:sldChg chg="modSp mod ord">
        <pc:chgData name="Johnson, Chad" userId="29e26967-ee32-4210-a1e6-19e5305e9c5f" providerId="ADAL" clId="{DBD58AC7-543D-4C7A-AAD6-CD2B68A51CE0}" dt="2023-01-31T19:10:41.738" v="20"/>
        <pc:sldMkLst>
          <pc:docMk/>
          <pc:sldMk cId="0" sldId="3046"/>
        </pc:sldMkLst>
        <pc:spChg chg="mod">
          <ac:chgData name="Johnson, Chad" userId="29e26967-ee32-4210-a1e6-19e5305e9c5f" providerId="ADAL" clId="{DBD58AC7-543D-4C7A-AAD6-CD2B68A51CE0}" dt="2023-01-31T19:10:38.627" v="18" actId="255"/>
          <ac:spMkLst>
            <pc:docMk/>
            <pc:sldMk cId="0" sldId="3046"/>
            <ac:spMk id="5123" creationId="{6BB46570-321C-784C-DFC8-3E47FE4ECD9D}"/>
          </ac:spMkLst>
        </pc:spChg>
      </pc:sldChg>
      <pc:sldChg chg="modSp mod">
        <pc:chgData name="Johnson, Chad" userId="29e26967-ee32-4210-a1e6-19e5305e9c5f" providerId="ADAL" clId="{DBD58AC7-543D-4C7A-AAD6-CD2B68A51CE0}" dt="2023-01-31T19:11:33.757" v="22" actId="255"/>
        <pc:sldMkLst>
          <pc:docMk/>
          <pc:sldMk cId="0" sldId="3047"/>
        </pc:sldMkLst>
        <pc:spChg chg="mod">
          <ac:chgData name="Johnson, Chad" userId="29e26967-ee32-4210-a1e6-19e5305e9c5f" providerId="ADAL" clId="{DBD58AC7-543D-4C7A-AAD6-CD2B68A51CE0}" dt="2023-01-31T19:11:33.757" v="22" actId="255"/>
          <ac:spMkLst>
            <pc:docMk/>
            <pc:sldMk cId="0" sldId="3047"/>
            <ac:spMk id="10243" creationId="{41E25B78-C9B4-2C63-BD79-DC83E967DA90}"/>
          </ac:spMkLst>
        </pc:spChg>
      </pc:sldChg>
      <pc:sldChg chg="delSp modSp mod">
        <pc:chgData name="Johnson, Chad" userId="29e26967-ee32-4210-a1e6-19e5305e9c5f" providerId="ADAL" clId="{DBD58AC7-543D-4C7A-AAD6-CD2B68A51CE0}" dt="2023-01-31T19:13:09.937" v="28" actId="478"/>
        <pc:sldMkLst>
          <pc:docMk/>
          <pc:sldMk cId="0" sldId="3049"/>
        </pc:sldMkLst>
        <pc:spChg chg="del">
          <ac:chgData name="Johnson, Chad" userId="29e26967-ee32-4210-a1e6-19e5305e9c5f" providerId="ADAL" clId="{DBD58AC7-543D-4C7A-AAD6-CD2B68A51CE0}" dt="2023-01-31T19:13:09.937" v="28" actId="478"/>
          <ac:spMkLst>
            <pc:docMk/>
            <pc:sldMk cId="0" sldId="3049"/>
            <ac:spMk id="2" creationId="{6F56E692-07DF-3A63-7866-BE816E9F754A}"/>
          </ac:spMkLst>
        </pc:spChg>
        <pc:picChg chg="mod">
          <ac:chgData name="Johnson, Chad" userId="29e26967-ee32-4210-a1e6-19e5305e9c5f" providerId="ADAL" clId="{DBD58AC7-543D-4C7A-AAD6-CD2B68A51CE0}" dt="2023-01-31T19:13:07.217" v="27" actId="1076"/>
          <ac:picMkLst>
            <pc:docMk/>
            <pc:sldMk cId="0" sldId="3049"/>
            <ac:picMk id="18437" creationId="{40BB83AE-0BDA-685E-47A1-E89143F262D0}"/>
          </ac:picMkLst>
        </pc:picChg>
      </pc:sldChg>
      <pc:sldChg chg="modSp mod ord">
        <pc:chgData name="Johnson, Chad" userId="29e26967-ee32-4210-a1e6-19e5305e9c5f" providerId="ADAL" clId="{DBD58AC7-543D-4C7A-AAD6-CD2B68A51CE0}" dt="2023-01-31T19:15:36.365" v="43"/>
        <pc:sldMkLst>
          <pc:docMk/>
          <pc:sldMk cId="0" sldId="3053"/>
        </pc:sldMkLst>
        <pc:spChg chg="mod">
          <ac:chgData name="Johnson, Chad" userId="29e26967-ee32-4210-a1e6-19e5305e9c5f" providerId="ADAL" clId="{DBD58AC7-543D-4C7A-AAD6-CD2B68A51CE0}" dt="2023-01-31T19:14:37.307" v="34" actId="255"/>
          <ac:spMkLst>
            <pc:docMk/>
            <pc:sldMk cId="0" sldId="3053"/>
            <ac:spMk id="123907" creationId="{818F2C4C-083E-7DA5-FA41-E4D5DE2A37F4}"/>
          </ac:spMkLst>
        </pc:spChg>
      </pc:sldChg>
      <pc:sldChg chg="addSp delSp modSp mod ord modClrScheme chgLayout">
        <pc:chgData name="Johnson, Chad" userId="29e26967-ee32-4210-a1e6-19e5305e9c5f" providerId="ADAL" clId="{DBD58AC7-543D-4C7A-AAD6-CD2B68A51CE0}" dt="2023-01-31T19:36:36.210" v="109"/>
        <pc:sldMkLst>
          <pc:docMk/>
          <pc:sldMk cId="0" sldId="3054"/>
        </pc:sldMkLst>
        <pc:spChg chg="add del mod ord">
          <ac:chgData name="Johnson, Chad" userId="29e26967-ee32-4210-a1e6-19e5305e9c5f" providerId="ADAL" clId="{DBD58AC7-543D-4C7A-AAD6-CD2B68A51CE0}" dt="2023-01-31T19:34:10.121" v="104" actId="478"/>
          <ac:spMkLst>
            <pc:docMk/>
            <pc:sldMk cId="0" sldId="3054"/>
            <ac:spMk id="2" creationId="{32F40F06-49AF-23A7-04E6-82FD9EF9160A}"/>
          </ac:spMkLst>
        </pc:spChg>
        <pc:spChg chg="mod ord">
          <ac:chgData name="Johnson, Chad" userId="29e26967-ee32-4210-a1e6-19e5305e9c5f" providerId="ADAL" clId="{DBD58AC7-543D-4C7A-AAD6-CD2B68A51CE0}" dt="2023-01-31T19:33:00.653" v="93" actId="27636"/>
          <ac:spMkLst>
            <pc:docMk/>
            <pc:sldMk cId="0" sldId="3054"/>
            <ac:spMk id="72709" creationId="{F7978BFA-7D2D-CEEA-AA8A-9C1ED28471FA}"/>
          </ac:spMkLst>
        </pc:spChg>
      </pc:sldChg>
      <pc:sldChg chg="modSp mod ord chgLayout">
        <pc:chgData name="Johnson, Chad" userId="29e26967-ee32-4210-a1e6-19e5305e9c5f" providerId="ADAL" clId="{DBD58AC7-543D-4C7A-AAD6-CD2B68A51CE0}" dt="2023-01-31T19:36:36.210" v="109"/>
        <pc:sldMkLst>
          <pc:docMk/>
          <pc:sldMk cId="0" sldId="3055"/>
        </pc:sldMkLst>
        <pc:spChg chg="mod ord">
          <ac:chgData name="Johnson, Chad" userId="29e26967-ee32-4210-a1e6-19e5305e9c5f" providerId="ADAL" clId="{DBD58AC7-543D-4C7A-AAD6-CD2B68A51CE0}" dt="2023-01-31T19:33:00.620" v="92" actId="700"/>
          <ac:spMkLst>
            <pc:docMk/>
            <pc:sldMk cId="0" sldId="3055"/>
            <ac:spMk id="74754" creationId="{F41A2879-C87A-F795-8984-9BDD6B272F36}"/>
          </ac:spMkLst>
        </pc:spChg>
        <pc:spChg chg="mod ord">
          <ac:chgData name="Johnson, Chad" userId="29e26967-ee32-4210-a1e6-19e5305e9c5f" providerId="ADAL" clId="{DBD58AC7-543D-4C7A-AAD6-CD2B68A51CE0}" dt="2023-01-31T19:33:00.620" v="92" actId="700"/>
          <ac:spMkLst>
            <pc:docMk/>
            <pc:sldMk cId="0" sldId="3055"/>
            <ac:spMk id="74755" creationId="{0D471126-BDE6-CF51-60EE-D6A8759E7CCA}"/>
          </ac:spMkLst>
        </pc:spChg>
      </pc:sldChg>
      <pc:sldChg chg="addSp delSp modSp mod ord setBg modClrScheme chgLayout">
        <pc:chgData name="Johnson, Chad" userId="29e26967-ee32-4210-a1e6-19e5305e9c5f" providerId="ADAL" clId="{DBD58AC7-543D-4C7A-AAD6-CD2B68A51CE0}" dt="2023-01-31T19:36:50.723" v="110" actId="207"/>
        <pc:sldMkLst>
          <pc:docMk/>
          <pc:sldMk cId="0" sldId="3056"/>
        </pc:sldMkLst>
        <pc:spChg chg="add del mod ord">
          <ac:chgData name="Johnson, Chad" userId="29e26967-ee32-4210-a1e6-19e5305e9c5f" providerId="ADAL" clId="{DBD58AC7-543D-4C7A-AAD6-CD2B68A51CE0}" dt="2023-01-31T19:34:55.660" v="105" actId="478"/>
          <ac:spMkLst>
            <pc:docMk/>
            <pc:sldMk cId="0" sldId="3056"/>
            <ac:spMk id="2" creationId="{57102438-5DA9-FC94-4432-83118AFC413B}"/>
          </ac:spMkLst>
        </pc:spChg>
        <pc:spChg chg="mod ord">
          <ac:chgData name="Johnson, Chad" userId="29e26967-ee32-4210-a1e6-19e5305e9c5f" providerId="ADAL" clId="{DBD58AC7-543D-4C7A-AAD6-CD2B68A51CE0}" dt="2023-01-31T19:36:50.723" v="110" actId="207"/>
          <ac:spMkLst>
            <pc:docMk/>
            <pc:sldMk cId="0" sldId="3056"/>
            <ac:spMk id="76898" creationId="{AEA638AC-8C2E-9E69-97F8-521BA3E9008B}"/>
          </ac:spMkLst>
        </pc:spChg>
      </pc:sldChg>
      <pc:sldChg chg="modSp mod ord chgLayout">
        <pc:chgData name="Johnson, Chad" userId="29e26967-ee32-4210-a1e6-19e5305e9c5f" providerId="ADAL" clId="{DBD58AC7-543D-4C7A-AAD6-CD2B68A51CE0}" dt="2023-01-31T19:36:36.210" v="109"/>
        <pc:sldMkLst>
          <pc:docMk/>
          <pc:sldMk cId="0" sldId="3057"/>
        </pc:sldMkLst>
        <pc:spChg chg="mod ord">
          <ac:chgData name="Johnson, Chad" userId="29e26967-ee32-4210-a1e6-19e5305e9c5f" providerId="ADAL" clId="{DBD58AC7-543D-4C7A-AAD6-CD2B68A51CE0}" dt="2023-01-31T19:33:00.620" v="92" actId="700"/>
          <ac:spMkLst>
            <pc:docMk/>
            <pc:sldMk cId="0" sldId="3057"/>
            <ac:spMk id="78850" creationId="{1B97DBA3-4F8A-07CC-737D-C1D1B29667D3}"/>
          </ac:spMkLst>
        </pc:spChg>
        <pc:spChg chg="mod ord">
          <ac:chgData name="Johnson, Chad" userId="29e26967-ee32-4210-a1e6-19e5305e9c5f" providerId="ADAL" clId="{DBD58AC7-543D-4C7A-AAD6-CD2B68A51CE0}" dt="2023-01-31T19:33:00.668" v="94" actId="27636"/>
          <ac:spMkLst>
            <pc:docMk/>
            <pc:sldMk cId="0" sldId="3057"/>
            <ac:spMk id="78851" creationId="{9EA428CF-5E9B-2A15-51D1-AF153465424A}"/>
          </ac:spMkLst>
        </pc:spChg>
      </pc:sldChg>
      <pc:sldChg chg="modSp mod chgLayout">
        <pc:chgData name="Johnson, Chad" userId="29e26967-ee32-4210-a1e6-19e5305e9c5f" providerId="ADAL" clId="{DBD58AC7-543D-4C7A-AAD6-CD2B68A51CE0}" dt="2023-01-31T19:37:35.727" v="111" actId="700"/>
        <pc:sldMkLst>
          <pc:docMk/>
          <pc:sldMk cId="0" sldId="3058"/>
        </pc:sldMkLst>
        <pc:spChg chg="mod ord">
          <ac:chgData name="Johnson, Chad" userId="29e26967-ee32-4210-a1e6-19e5305e9c5f" providerId="ADAL" clId="{DBD58AC7-543D-4C7A-AAD6-CD2B68A51CE0}" dt="2023-01-31T19:37:35.727" v="111" actId="700"/>
          <ac:spMkLst>
            <pc:docMk/>
            <pc:sldMk cId="0" sldId="3058"/>
            <ac:spMk id="98306" creationId="{FD419BFE-FD4D-2DB7-C718-757B41F66E8F}"/>
          </ac:spMkLst>
        </pc:spChg>
        <pc:spChg chg="mod ord">
          <ac:chgData name="Johnson, Chad" userId="29e26967-ee32-4210-a1e6-19e5305e9c5f" providerId="ADAL" clId="{DBD58AC7-543D-4C7A-AAD6-CD2B68A51CE0}" dt="2023-01-31T19:37:35.727" v="111" actId="700"/>
          <ac:spMkLst>
            <pc:docMk/>
            <pc:sldMk cId="0" sldId="3058"/>
            <ac:spMk id="98307" creationId="{B8B3E22F-0399-D2A0-A303-26801522CC5E}"/>
          </ac:spMkLst>
        </pc:spChg>
      </pc:sldChg>
      <pc:sldChg chg="modSp mod chgLayout">
        <pc:chgData name="Johnson, Chad" userId="29e26967-ee32-4210-a1e6-19e5305e9c5f" providerId="ADAL" clId="{DBD58AC7-543D-4C7A-AAD6-CD2B68A51CE0}" dt="2023-01-31T19:38:08.479" v="112" actId="700"/>
        <pc:sldMkLst>
          <pc:docMk/>
          <pc:sldMk cId="0" sldId="3059"/>
        </pc:sldMkLst>
        <pc:spChg chg="mod ord">
          <ac:chgData name="Johnson, Chad" userId="29e26967-ee32-4210-a1e6-19e5305e9c5f" providerId="ADAL" clId="{DBD58AC7-543D-4C7A-AAD6-CD2B68A51CE0}" dt="2023-01-31T19:38:08.479" v="112" actId="700"/>
          <ac:spMkLst>
            <pc:docMk/>
            <pc:sldMk cId="0" sldId="3059"/>
            <ac:spMk id="100354" creationId="{21168025-4201-0F7E-2225-D870870BC7E0}"/>
          </ac:spMkLst>
        </pc:spChg>
        <pc:spChg chg="mod ord">
          <ac:chgData name="Johnson, Chad" userId="29e26967-ee32-4210-a1e6-19e5305e9c5f" providerId="ADAL" clId="{DBD58AC7-543D-4C7A-AAD6-CD2B68A51CE0}" dt="2023-01-31T19:38:08.479" v="112" actId="700"/>
          <ac:spMkLst>
            <pc:docMk/>
            <pc:sldMk cId="0" sldId="3059"/>
            <ac:spMk id="100355" creationId="{372EC087-B60B-D3BA-C9CA-DF261A98CAA7}"/>
          </ac:spMkLst>
        </pc:spChg>
      </pc:sldChg>
      <pc:sldChg chg="modSp mod chgLayout">
        <pc:chgData name="Johnson, Chad" userId="29e26967-ee32-4210-a1e6-19e5305e9c5f" providerId="ADAL" clId="{DBD58AC7-543D-4C7A-AAD6-CD2B68A51CE0}" dt="2023-01-31T19:38:08.479" v="112" actId="700"/>
        <pc:sldMkLst>
          <pc:docMk/>
          <pc:sldMk cId="0" sldId="3060"/>
        </pc:sldMkLst>
        <pc:spChg chg="mod ord">
          <ac:chgData name="Johnson, Chad" userId="29e26967-ee32-4210-a1e6-19e5305e9c5f" providerId="ADAL" clId="{DBD58AC7-543D-4C7A-AAD6-CD2B68A51CE0}" dt="2023-01-31T19:38:08.479" v="112" actId="700"/>
          <ac:spMkLst>
            <pc:docMk/>
            <pc:sldMk cId="0" sldId="3060"/>
            <ac:spMk id="101378" creationId="{FA7A2993-D038-135B-A94E-03A0B34450C8}"/>
          </ac:spMkLst>
        </pc:spChg>
        <pc:spChg chg="mod ord">
          <ac:chgData name="Johnson, Chad" userId="29e26967-ee32-4210-a1e6-19e5305e9c5f" providerId="ADAL" clId="{DBD58AC7-543D-4C7A-AAD6-CD2B68A51CE0}" dt="2023-01-31T19:38:08.479" v="112" actId="700"/>
          <ac:spMkLst>
            <pc:docMk/>
            <pc:sldMk cId="0" sldId="3060"/>
            <ac:spMk id="101379" creationId="{681F904A-EA84-45AD-C7F2-A8C89F0C6411}"/>
          </ac:spMkLst>
        </pc:spChg>
      </pc:sldChg>
      <pc:sldChg chg="modSp mod chgLayout">
        <pc:chgData name="Johnson, Chad" userId="29e26967-ee32-4210-a1e6-19e5305e9c5f" providerId="ADAL" clId="{DBD58AC7-543D-4C7A-AAD6-CD2B68A51CE0}" dt="2023-01-31T19:38:08.479" v="112" actId="700"/>
        <pc:sldMkLst>
          <pc:docMk/>
          <pc:sldMk cId="0" sldId="3061"/>
        </pc:sldMkLst>
        <pc:spChg chg="mod ord">
          <ac:chgData name="Johnson, Chad" userId="29e26967-ee32-4210-a1e6-19e5305e9c5f" providerId="ADAL" clId="{DBD58AC7-543D-4C7A-AAD6-CD2B68A51CE0}" dt="2023-01-31T19:38:08.479" v="112" actId="700"/>
          <ac:spMkLst>
            <pc:docMk/>
            <pc:sldMk cId="0" sldId="3061"/>
            <ac:spMk id="103426" creationId="{40FBBAAA-0B2B-D186-4079-CA3FCB03E9A6}"/>
          </ac:spMkLst>
        </pc:spChg>
        <pc:spChg chg="mod ord">
          <ac:chgData name="Johnson, Chad" userId="29e26967-ee32-4210-a1e6-19e5305e9c5f" providerId="ADAL" clId="{DBD58AC7-543D-4C7A-AAD6-CD2B68A51CE0}" dt="2023-01-31T19:38:08.479" v="112" actId="700"/>
          <ac:spMkLst>
            <pc:docMk/>
            <pc:sldMk cId="0" sldId="3061"/>
            <ac:spMk id="103427" creationId="{F36E0CB1-0845-D5A0-8883-C4BBCC5695F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1/31/2023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ACFDA0EF-ADEA-690B-9867-D32CF72FC0B0}"/>
              </a:ext>
            </a:extLst>
          </p:cNvPr>
          <p:cNvSpPr>
            <a:spLocks noChangeArrowheads="1" noTextEdit="1"/>
          </p:cNvSpPr>
          <p:nvPr>
            <p:ph type="sldImg"/>
          </p:nvPr>
        </p:nvSpPr>
        <p:spPr>
          <a:xfrm>
            <a:off x="873125" y="244475"/>
            <a:ext cx="5321300" cy="3990975"/>
          </a:xfrm>
          <a:ln/>
        </p:spPr>
      </p:sp>
      <p:sp>
        <p:nvSpPr>
          <p:cNvPr id="118787" name="Rectangle 3">
            <a:extLst>
              <a:ext uri="{FF2B5EF4-FFF2-40B4-BE49-F238E27FC236}">
                <a16:creationId xmlns:a16="http://schemas.microsoft.com/office/drawing/2014/main" id="{E08A4619-449C-E17F-BF29-A3D174588F3A}"/>
              </a:ext>
            </a:extLst>
          </p:cNvPr>
          <p:cNvSpPr>
            <a:spLocks noGrp="1" noChangeArrowheads="1"/>
          </p:cNvSpPr>
          <p:nvPr>
            <p:ph type="body" idx="1"/>
          </p:nvPr>
        </p:nvSpPr>
        <p:spPr>
          <a:xfrm>
            <a:off x="768350" y="4378325"/>
            <a:ext cx="5468938"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50</a:t>
            </a:fld>
            <a:endParaRPr lang="en-US"/>
          </a:p>
        </p:txBody>
      </p:sp>
    </p:spTree>
    <p:extLst>
      <p:ext uri="{BB962C8B-B14F-4D97-AF65-F5344CB8AC3E}">
        <p14:creationId xmlns:p14="http://schemas.microsoft.com/office/powerpoint/2010/main" val="230848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B584DB5-1884-F1B1-EBDB-C10AA88AC81F}"/>
              </a:ext>
            </a:extLst>
          </p:cNvPr>
          <p:cNvSpPr>
            <a:spLocks noChangeArrowheads="1" noTextEdit="1"/>
          </p:cNvSpPr>
          <p:nvPr>
            <p:ph type="sldImg"/>
          </p:nvPr>
        </p:nvSpPr>
        <p:spPr>
          <a:xfrm>
            <a:off x="873125" y="244475"/>
            <a:ext cx="5321300" cy="3990975"/>
          </a:xfrm>
          <a:ln/>
        </p:spPr>
      </p:sp>
      <p:sp>
        <p:nvSpPr>
          <p:cNvPr id="73731" name="Rectangle 3">
            <a:extLst>
              <a:ext uri="{FF2B5EF4-FFF2-40B4-BE49-F238E27FC236}">
                <a16:creationId xmlns:a16="http://schemas.microsoft.com/office/drawing/2014/main" id="{917EA202-9E35-CAB4-236A-1DA1ABE19C4B}"/>
              </a:ext>
            </a:extLst>
          </p:cNvPr>
          <p:cNvSpPr>
            <a:spLocks noGrp="1" noChangeArrowheads="1"/>
          </p:cNvSpPr>
          <p:nvPr>
            <p:ph type="body" idx="1"/>
          </p:nvPr>
        </p:nvSpPr>
        <p:spPr>
          <a:xfrm>
            <a:off x="768350" y="4378325"/>
            <a:ext cx="5468938"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defTabSz="1020763">
              <a:spcBef>
                <a:spcPct val="40000"/>
              </a:spcBef>
            </a:pPr>
            <a:r>
              <a:rPr lang="en-US" altLang="en-US">
                <a:latin typeface="Arial" panose="020B0604020202020204" pitchFamily="34" charset="0"/>
                <a:ea typeface="ヒラギノ角ゴ Pro W3" charset="-128"/>
              </a:rPr>
              <a:t>Supervisory Control and Data Acquisition (SCADA)</a:t>
            </a:r>
          </a:p>
          <a:p>
            <a:pPr marL="482600" lvl="1" indent="-120650" defTabSz="1020763">
              <a:spcBef>
                <a:spcPct val="40000"/>
              </a:spcBef>
            </a:pPr>
            <a:r>
              <a:rPr lang="en-US" altLang="en-US">
                <a:latin typeface="Arial" panose="020B0604020202020204" pitchFamily="34" charset="0"/>
                <a:ea typeface="ヒラギノ角ゴ Pro W3" charset="-128"/>
              </a:rPr>
              <a:t>Large distances, supervisory control, non-real-time (minutes)</a:t>
            </a:r>
          </a:p>
          <a:p>
            <a:pPr marL="482600" lvl="1" indent="-120650" defTabSz="1020763">
              <a:spcBef>
                <a:spcPct val="40000"/>
              </a:spcBef>
            </a:pPr>
            <a:r>
              <a:rPr lang="en-US" altLang="en-US">
                <a:latin typeface="Arial" panose="020B0604020202020204" pitchFamily="34" charset="0"/>
                <a:ea typeface="ヒラギノ角ゴ Pro W3" charset="-128"/>
              </a:rPr>
              <a:t>Used in power (transmission and distribution), gas, oil, water, wastewater, rail, etc.</a:t>
            </a:r>
          </a:p>
          <a:p>
            <a:pPr marL="112713" indent="-112713" defTabSz="1020763">
              <a:spcBef>
                <a:spcPct val="40000"/>
              </a:spcBef>
            </a:pPr>
            <a:r>
              <a:rPr lang="en-US" altLang="en-US">
                <a:latin typeface="Arial" panose="020B0604020202020204" pitchFamily="34" charset="0"/>
                <a:ea typeface="ヒラギノ角ゴ Pro W3" charset="-128"/>
              </a:rPr>
              <a:t>Process Control Systems (PCS)</a:t>
            </a:r>
          </a:p>
          <a:p>
            <a:pPr marL="482600" lvl="1" indent="-120650" defTabSz="1020763">
              <a:spcBef>
                <a:spcPct val="40000"/>
              </a:spcBef>
            </a:pPr>
            <a:r>
              <a:rPr lang="en-US" altLang="en-US">
                <a:latin typeface="Arial" panose="020B0604020202020204" pitchFamily="34" charset="0"/>
                <a:ea typeface="ヒラギノ角ゴ Pro W3" charset="-128"/>
              </a:rPr>
              <a:t>Closed loop, central control, near real-time (seconds)</a:t>
            </a:r>
          </a:p>
          <a:p>
            <a:pPr marL="482600" lvl="1" indent="-120650" defTabSz="1020763">
              <a:spcBef>
                <a:spcPct val="40000"/>
              </a:spcBef>
            </a:pPr>
            <a:r>
              <a:rPr lang="en-US" altLang="en-US">
                <a:latin typeface="Arial" panose="020B0604020202020204" pitchFamily="34" charset="0"/>
                <a:ea typeface="ヒラギノ角ゴ Pro W3" charset="-128"/>
              </a:rPr>
              <a:t>Used in refining, chemical, food, pharmaceutical, etc.</a:t>
            </a:r>
          </a:p>
          <a:p>
            <a:pPr marL="112713" indent="-112713" defTabSz="1020763">
              <a:spcBef>
                <a:spcPct val="40000"/>
              </a:spcBef>
            </a:pPr>
            <a:r>
              <a:rPr lang="en-US" altLang="en-US">
                <a:latin typeface="Arial" panose="020B0604020202020204" pitchFamily="34" charset="0"/>
                <a:ea typeface="ヒラギノ角ゴ Pro W3" charset="-128"/>
              </a:rPr>
              <a:t>Distributed Control Systems (DCS)</a:t>
            </a:r>
          </a:p>
          <a:p>
            <a:pPr marL="482600" lvl="1" indent="-120650" defTabSz="1020763">
              <a:spcBef>
                <a:spcPct val="40000"/>
              </a:spcBef>
            </a:pPr>
            <a:r>
              <a:rPr lang="en-US" altLang="en-US">
                <a:latin typeface="Arial" panose="020B0604020202020204" pitchFamily="34" charset="0"/>
                <a:ea typeface="ヒラギノ角ゴ Pro W3" charset="-128"/>
              </a:rPr>
              <a:t>Similar to PCS but multiple controllers physically close to processes</a:t>
            </a:r>
          </a:p>
          <a:p>
            <a:pPr marL="482600" lvl="1" indent="-120650" defTabSz="1020763">
              <a:spcBef>
                <a:spcPct val="40000"/>
              </a:spcBef>
            </a:pPr>
            <a:r>
              <a:rPr lang="en-US" altLang="en-US">
                <a:latin typeface="Arial" panose="020B0604020202020204" pitchFamily="34" charset="0"/>
                <a:ea typeface="ヒラギノ角ゴ Pro W3" charset="-128"/>
              </a:rPr>
              <a:t>Used in generation, manufacturing, refining, chemical, food, pharmaceutical, etc.</a:t>
            </a:r>
          </a:p>
          <a:p>
            <a:pPr marL="112713" indent="-112713" defTabSz="1020763">
              <a:spcBef>
                <a:spcPct val="40000"/>
              </a:spcBef>
            </a:pPr>
            <a:r>
              <a:rPr lang="en-US" altLang="en-US">
                <a:latin typeface="Arial" panose="020B0604020202020204" pitchFamily="34" charset="0"/>
                <a:ea typeface="ヒラギノ角ゴ Pro W3" charset="-128"/>
              </a:rPr>
              <a:t>Automation aka Discrete Control</a:t>
            </a:r>
          </a:p>
          <a:p>
            <a:pPr marL="482600" lvl="1" indent="-120650" defTabSz="1020763">
              <a:spcBef>
                <a:spcPct val="40000"/>
              </a:spcBef>
            </a:pPr>
            <a:r>
              <a:rPr lang="en-US" altLang="en-US">
                <a:latin typeface="Arial" panose="020B0604020202020204" pitchFamily="34" charset="0"/>
                <a:ea typeface="ヒラギノ角ゴ Pro W3" charset="-128"/>
              </a:rPr>
              <a:t>Similar to DCS, real-time (milliseconds)</a:t>
            </a:r>
          </a:p>
          <a:p>
            <a:pPr marL="112713" indent="-112713" defTabSz="1020763"/>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98F63A08-339B-0216-6110-DC59DAF66EF0}"/>
              </a:ext>
            </a:extLst>
          </p:cNvPr>
          <p:cNvSpPr>
            <a:spLocks noChangeArrowheads="1" noTextEdit="1"/>
          </p:cNvSpPr>
          <p:nvPr>
            <p:ph type="sldImg"/>
          </p:nvPr>
        </p:nvSpPr>
        <p:spPr>
          <a:xfrm>
            <a:off x="873125" y="244475"/>
            <a:ext cx="5321300" cy="3990975"/>
          </a:xfrm>
          <a:ln/>
        </p:spPr>
      </p:sp>
      <p:sp>
        <p:nvSpPr>
          <p:cNvPr id="75779" name="Rectangle 3">
            <a:extLst>
              <a:ext uri="{FF2B5EF4-FFF2-40B4-BE49-F238E27FC236}">
                <a16:creationId xmlns:a16="http://schemas.microsoft.com/office/drawing/2014/main" id="{F7FA4127-68C7-4DE1-6ED1-77ACFB63AE65}"/>
              </a:ext>
            </a:extLst>
          </p:cNvPr>
          <p:cNvSpPr>
            <a:spLocks noGrp="1" noChangeArrowheads="1"/>
          </p:cNvSpPr>
          <p:nvPr>
            <p:ph type="body" idx="1"/>
          </p:nvPr>
        </p:nvSpPr>
        <p:spPr>
          <a:xfrm>
            <a:off x="768350" y="4378325"/>
            <a:ext cx="5468938"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defTabSz="1020763"/>
            <a:r>
              <a:rPr lang="en-US" altLang="en-US">
                <a:latin typeface="Arial" panose="020B0604020202020204" pitchFamily="34" charset="0"/>
                <a:ea typeface="ヒラギノ角ゴ Pro W3" charset="-128"/>
              </a:rPr>
              <a:t>the slogan “tomorrow’s technology today” of high-tech industries is turned around in the control systems world to “yesterday’s technology tomorrow”.</a:t>
            </a:r>
          </a:p>
          <a:p>
            <a:pPr marL="112713" indent="-112713" defTabSz="1020763"/>
            <a:r>
              <a:rPr lang="en-US" altLang="en-US">
                <a:latin typeface="Arial" panose="020B0604020202020204" pitchFamily="34" charset="0"/>
                <a:ea typeface="ヒラギノ角ゴ Pro W3" charset="-128"/>
              </a:rPr>
              <a:t>“security” in power usually means reliability of the grid</a:t>
            </a:r>
          </a:p>
          <a:p>
            <a:pPr marL="112713" indent="-112713" defTabSz="1020763"/>
            <a:r>
              <a:rPr lang="en-US" altLang="en-US">
                <a:latin typeface="Arial" panose="020B0604020202020204" pitchFamily="34" charset="0"/>
                <a:ea typeface="ヒラギノ角ゴ Pro W3" charset="-128"/>
              </a:rPr>
              <a:t>there is a big difference between “robust to accidental events” and “robust to intentional engineered attacks”</a:t>
            </a:r>
          </a:p>
          <a:p>
            <a:pPr marL="112713" indent="-112713" defTabSz="1020763"/>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587538B0-3225-7AC5-781A-3AB586B599EA}"/>
              </a:ext>
            </a:extLst>
          </p:cNvPr>
          <p:cNvSpPr>
            <a:spLocks noChangeArrowheads="1" noTextEdit="1"/>
          </p:cNvSpPr>
          <p:nvPr>
            <p:ph type="sldImg"/>
          </p:nvPr>
        </p:nvSpPr>
        <p:spPr>
          <a:xfrm>
            <a:off x="1184275" y="698500"/>
            <a:ext cx="4649788" cy="3487738"/>
          </a:xfrm>
          <a:ln/>
        </p:spPr>
      </p:sp>
      <p:sp>
        <p:nvSpPr>
          <p:cNvPr id="77827" name="Rectangle 3">
            <a:extLst>
              <a:ext uri="{FF2B5EF4-FFF2-40B4-BE49-F238E27FC236}">
                <a16:creationId xmlns:a16="http://schemas.microsoft.com/office/drawing/2014/main" id="{5B0CE39B-0F84-7BF1-7EE3-FC2EE7D1A1EC}"/>
              </a:ext>
            </a:extLst>
          </p:cNvPr>
          <p:cNvSpPr>
            <a:spLocks noGrp="1" noChangeArrowheads="1"/>
          </p:cNvSpPr>
          <p:nvPr>
            <p:ph type="body" idx="1"/>
          </p:nvPr>
        </p:nvSpPr>
        <p:spPr>
          <a:xfrm>
            <a:off x="931863" y="4414838"/>
            <a:ext cx="5146675"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70000"/>
              </a:lnSpc>
            </a:pPr>
            <a:r>
              <a:rPr lang="en-US" altLang="en-US" sz="800">
                <a:latin typeface="Arial" panose="020B0604020202020204" pitchFamily="34" charset="0"/>
                <a:ea typeface="ヒラギノ角ゴ Pro W3" charset="-128"/>
                <a:cs typeface="Times New Roman" panose="02020603050405020304" pitchFamily="18" charset="0"/>
              </a:rPr>
              <a:t>at the bottom, IEDs are usually connected to sensors and controllers by automation networks such as HART, Fieldbus, Profibus, or increasingly by Ethernet</a:t>
            </a:r>
          </a:p>
          <a:p>
            <a:pPr>
              <a:lnSpc>
                <a:spcPct val="70000"/>
              </a:lnSpc>
            </a:pPr>
            <a:r>
              <a:rPr lang="en-US" altLang="en-US" sz="800">
                <a:latin typeface="Arial" panose="020B0604020202020204" pitchFamily="34" charset="0"/>
                <a:ea typeface="ヒラギノ角ゴ Pro W3" charset="-128"/>
              </a:rPr>
              <a:t>although one process control vendor already offering IPV6 wireless on battery-powered sensors</a:t>
            </a:r>
          </a:p>
          <a:p>
            <a:pPr>
              <a:lnSpc>
                <a:spcPct val="70000"/>
              </a:lnSpc>
            </a:pPr>
            <a:r>
              <a:rPr lang="en-US" altLang="en-US" sz="800">
                <a:latin typeface="Arial" panose="020B0604020202020204" pitchFamily="34" charset="0"/>
                <a:ea typeface="ヒラギノ角ゴ Pro W3" charset="-128"/>
                <a:cs typeface="Times New Roman" panose="02020603050405020304" pitchFamily="18" charset="0"/>
              </a:rPr>
              <a:t>next level of network consists of ICS master and systems used for operating and managing the ICS</a:t>
            </a:r>
          </a:p>
          <a:p>
            <a:pPr>
              <a:lnSpc>
                <a:spcPct val="70000"/>
              </a:lnSpc>
            </a:pPr>
            <a:r>
              <a:rPr lang="en-US" altLang="en-US" sz="800">
                <a:latin typeface="Arial" panose="020B0604020202020204" pitchFamily="34" charset="0"/>
                <a:ea typeface="ヒラギノ角ゴ Pro W3" charset="-128"/>
                <a:cs typeface="Times New Roman" panose="02020603050405020304" pitchFamily="18" charset="0"/>
              </a:rPr>
              <a:t>next level of network provides advanced applications, such as optimization and gateways to the enterprise network</a:t>
            </a:r>
          </a:p>
          <a:p>
            <a:pPr>
              <a:lnSpc>
                <a:spcPct val="70000"/>
              </a:lnSpc>
            </a:pPr>
            <a:r>
              <a:rPr lang="en-US" altLang="en-US" sz="900">
                <a:latin typeface="Arial" panose="020B0604020202020204" pitchFamily="34" charset="0"/>
                <a:ea typeface="ヒラギノ角ゴ Pro W3" charset="-128"/>
              </a:rPr>
              <a:t>Adoption of COTS (Commercial-Off-The-Shelf) technologies</a:t>
            </a:r>
          </a:p>
          <a:p>
            <a:pPr lvl="1">
              <a:lnSpc>
                <a:spcPct val="70000"/>
              </a:lnSpc>
            </a:pPr>
            <a:r>
              <a:rPr lang="en-US" altLang="en-US" sz="800">
                <a:latin typeface="Arial" panose="020B0604020202020204" pitchFamily="34" charset="0"/>
                <a:ea typeface="ヒラギノ角ゴ Pro W3" charset="-128"/>
              </a:rPr>
              <a:t>Operating systems—Windows, WinCE, various embedded RTOSes</a:t>
            </a:r>
          </a:p>
          <a:p>
            <a:pPr lvl="1">
              <a:lnSpc>
                <a:spcPct val="70000"/>
              </a:lnSpc>
            </a:pPr>
            <a:r>
              <a:rPr lang="en-US" altLang="en-US" sz="800">
                <a:latin typeface="Arial" panose="020B0604020202020204" pitchFamily="34" charset="0"/>
                <a:ea typeface="ヒラギノ角ゴ Pro W3" charset="-128"/>
              </a:rPr>
              <a:t>Applications—Databases, web servers, web browsers, etc.</a:t>
            </a:r>
          </a:p>
          <a:p>
            <a:pPr lvl="1">
              <a:lnSpc>
                <a:spcPct val="70000"/>
              </a:lnSpc>
            </a:pPr>
            <a:r>
              <a:rPr lang="en-US" altLang="en-US" sz="800">
                <a:latin typeface="Arial" panose="020B0604020202020204" pitchFamily="34" charset="0"/>
                <a:ea typeface="ヒラギノ角ゴ Pro W3" charset="-128"/>
              </a:rPr>
              <a:t>IT protocols—HTTP, SMTP, FTP, DCOM, XML, SNMP, etc.</a:t>
            </a:r>
            <a:endParaRPr lang="en-US" altLang="en-US" sz="800">
              <a:latin typeface="Arial" panose="020B0604020202020204" pitchFamily="34" charset="0"/>
              <a:ea typeface="ヒラギノ角ゴ Pro W3" charset="-128"/>
              <a:cs typeface="Times New Roman" panose="02020603050405020304" pitchFamily="18" charset="0"/>
            </a:endParaRPr>
          </a:p>
          <a:p>
            <a:pPr lvl="1">
              <a:lnSpc>
                <a:spcPct val="70000"/>
              </a:lnSpc>
            </a:pPr>
            <a:r>
              <a:rPr lang="en-US" altLang="en-US" sz="800">
                <a:latin typeface="Arial" panose="020B0604020202020204" pitchFamily="34" charset="0"/>
                <a:ea typeface="ヒラギノ角ゴ Pro W3" charset="-128"/>
                <a:cs typeface="Times New Roman" panose="02020603050405020304" pitchFamily="18" charset="0"/>
              </a:rPr>
              <a:t>COTS software and systems have more capabilities and are cheaper than proprietary systems, and do not leave vendors stranded on out-of-date technology</a:t>
            </a:r>
          </a:p>
          <a:p>
            <a:pPr>
              <a:lnSpc>
                <a:spcPct val="70000"/>
              </a:lnSpc>
            </a:pPr>
            <a:r>
              <a:rPr lang="en-US" altLang="en-US" sz="900">
                <a:latin typeface="Arial" panose="020B0604020202020204" pitchFamily="34" charset="0"/>
                <a:ea typeface="ヒラギノ角ゴ Pro W3" charset="-128"/>
              </a:rPr>
              <a:t>Connectivity of ICS to enterprise LAN</a:t>
            </a:r>
          </a:p>
          <a:p>
            <a:pPr lvl="1">
              <a:lnSpc>
                <a:spcPct val="70000"/>
              </a:lnSpc>
            </a:pPr>
            <a:r>
              <a:rPr lang="en-US" altLang="en-US" sz="800">
                <a:latin typeface="Arial" panose="020B0604020202020204" pitchFamily="34" charset="0"/>
                <a:ea typeface="ヒラギノ角ゴ Pro W3" charset="-128"/>
              </a:rPr>
              <a:t>Improved business visibility, business process efficiency:  eg. supply chain management, production scheduling, order tracking, and fault monitoring</a:t>
            </a:r>
          </a:p>
          <a:p>
            <a:pPr lvl="1">
              <a:lnSpc>
                <a:spcPct val="70000"/>
              </a:lnSpc>
            </a:pPr>
            <a:r>
              <a:rPr lang="en-US" altLang="en-US" sz="800">
                <a:latin typeface="Arial" panose="020B0604020202020204" pitchFamily="34" charset="0"/>
                <a:ea typeface="ヒラギノ角ゴ Pro W3" charset="-128"/>
              </a:rPr>
              <a:t>(</a:t>
            </a:r>
            <a:r>
              <a:rPr lang="en-US" altLang="en-US" sz="800">
                <a:latin typeface="Arial" panose="020B0604020202020204" pitchFamily="34" charset="0"/>
                <a:ea typeface="ヒラギノ角ゴ Pro W3" charset="-128"/>
                <a:cs typeface="Times New Roman" panose="02020603050405020304" pitchFamily="18" charset="0"/>
              </a:rPr>
              <a:t>optimize part and supply sourcing, schedule production to better meet business requirements and avoid contract penalties)</a:t>
            </a:r>
          </a:p>
          <a:p>
            <a:pPr lvl="1">
              <a:lnSpc>
                <a:spcPct val="70000"/>
              </a:lnSpc>
            </a:pPr>
            <a:r>
              <a:rPr lang="en-US" altLang="en-US" sz="800">
                <a:latin typeface="Arial" panose="020B0604020202020204" pitchFamily="34" charset="0"/>
                <a:ea typeface="ヒラギノ角ゴ Pro W3" charset="-128"/>
              </a:rPr>
              <a:t>Remote access to control center and field devices:  eg.</a:t>
            </a:r>
            <a:r>
              <a:rPr lang="en-US" altLang="en-US" sz="800">
                <a:latin typeface="Arial" panose="020B0604020202020204" pitchFamily="34" charset="0"/>
                <a:ea typeface="ヒラギノ角ゴ Pro W3" charset="-128"/>
                <a:cs typeface="Times New Roman" panose="02020603050405020304" pitchFamily="18" charset="0"/>
              </a:rPr>
              <a:t> remote diagnosis and repair, reduction of personnel at remote sites</a:t>
            </a:r>
          </a:p>
          <a:p>
            <a:pPr>
              <a:lnSpc>
                <a:spcPct val="70000"/>
              </a:lnSpc>
            </a:pPr>
            <a:r>
              <a:rPr lang="en-US" altLang="en-US" sz="900">
                <a:latin typeface="Arial" panose="020B0604020202020204" pitchFamily="34" charset="0"/>
                <a:ea typeface="ヒラギノ角ゴ Pro W3" charset="-128"/>
              </a:rPr>
              <a:t>Adoption of IP Networking</a:t>
            </a:r>
          </a:p>
          <a:p>
            <a:pPr lvl="1">
              <a:lnSpc>
                <a:spcPct val="70000"/>
              </a:lnSpc>
            </a:pPr>
            <a:r>
              <a:rPr lang="en-US" altLang="en-US" sz="800">
                <a:latin typeface="Arial" panose="020B0604020202020204" pitchFamily="34" charset="0"/>
                <a:ea typeface="ヒラギノ角ゴ Pro W3" charset="-128"/>
              </a:rPr>
              <a:t>Common in higher level networks, gaining in lower levels</a:t>
            </a:r>
          </a:p>
          <a:p>
            <a:pPr lvl="1">
              <a:lnSpc>
                <a:spcPct val="70000"/>
              </a:lnSpc>
            </a:pPr>
            <a:r>
              <a:rPr lang="en-US" altLang="en-US" sz="800">
                <a:latin typeface="Arial" panose="020B0604020202020204" pitchFamily="34" charset="0"/>
                <a:ea typeface="ヒラギノ角ゴ Pro W3" charset="-128"/>
              </a:rPr>
              <a:t>Many legacy protocols wrapped in TCP or UDP</a:t>
            </a:r>
          </a:p>
          <a:p>
            <a:pPr lvl="1">
              <a:lnSpc>
                <a:spcPct val="70000"/>
              </a:lnSpc>
            </a:pPr>
            <a:r>
              <a:rPr lang="en-US" altLang="en-US" sz="800">
                <a:latin typeface="Arial" panose="020B0604020202020204" pitchFamily="34" charset="0"/>
                <a:ea typeface="ヒラギノ角ゴ Pro W3" charset="-128"/>
              </a:rPr>
              <a:t>Most new industrial devices have Ethernet ports</a:t>
            </a:r>
          </a:p>
          <a:p>
            <a:pPr lvl="1">
              <a:lnSpc>
                <a:spcPct val="70000"/>
              </a:lnSpc>
            </a:pPr>
            <a:r>
              <a:rPr lang="en-US" altLang="en-US" sz="800">
                <a:latin typeface="Arial" panose="020B0604020202020204" pitchFamily="34" charset="0"/>
                <a:ea typeface="ヒラギノ角ゴ Pro W3" charset="-128"/>
                <a:cs typeface="Times New Roman" panose="02020603050405020304" pitchFamily="18" charset="0"/>
              </a:rPr>
              <a:t>IP penetrating into lower levels of ICS networks due to greater performance, lower cost, more capabilities than proprietary networks</a:t>
            </a:r>
            <a:endParaRPr lang="en-US" altLang="en-US" sz="800">
              <a:latin typeface="Arial" panose="020B0604020202020204" pitchFamily="34" charset="0"/>
              <a:ea typeface="ヒラギノ角ゴ Pro W3" charset="-128"/>
            </a:endParaRPr>
          </a:p>
          <a:p>
            <a:pPr lvl="2">
              <a:lnSpc>
                <a:spcPct val="70000"/>
              </a:lnSpc>
            </a:pPr>
            <a:r>
              <a:rPr lang="en-US" altLang="en-US" sz="800">
                <a:latin typeface="Arial" panose="020B0604020202020204" pitchFamily="34" charset="0"/>
                <a:ea typeface="ヒラギノ角ゴ Pro W3" charset="-128"/>
              </a:rPr>
              <a:t>Ease of connectivity to other systems</a:t>
            </a:r>
          </a:p>
          <a:p>
            <a:pPr lvl="2">
              <a:lnSpc>
                <a:spcPct val="70000"/>
              </a:lnSpc>
            </a:pPr>
            <a:r>
              <a:rPr lang="en-US" altLang="en-US" sz="800">
                <a:latin typeface="Arial" panose="020B0604020202020204" pitchFamily="34" charset="0"/>
                <a:ea typeface="ヒラギノ角ゴ Pro W3" charset="-128"/>
              </a:rPr>
              <a:t>Greater performance</a:t>
            </a:r>
          </a:p>
          <a:p>
            <a:pPr lvl="2">
              <a:lnSpc>
                <a:spcPct val="70000"/>
              </a:lnSpc>
            </a:pPr>
            <a:r>
              <a:rPr lang="en-US" altLang="en-US" sz="800">
                <a:latin typeface="Arial" panose="020B0604020202020204" pitchFamily="34" charset="0"/>
                <a:ea typeface="ヒラギノ角ゴ Pro W3" charset="-128"/>
              </a:rPr>
              <a:t>Lower cost</a:t>
            </a:r>
          </a:p>
          <a:p>
            <a:pPr lvl="2">
              <a:lnSpc>
                <a:spcPct val="70000"/>
              </a:lnSpc>
            </a:pPr>
            <a:r>
              <a:rPr lang="en-US" altLang="en-US" sz="800">
                <a:latin typeface="Arial" panose="020B0604020202020204" pitchFamily="34" charset="0"/>
                <a:ea typeface="ヒラギノ角ゴ Pro W3" charset="-128"/>
              </a:rPr>
              <a:t>Interoperability</a:t>
            </a:r>
          </a:p>
          <a:p>
            <a:pPr lvl="2">
              <a:lnSpc>
                <a:spcPct val="70000"/>
              </a:lnSpc>
            </a:pPr>
            <a:r>
              <a:rPr lang="en-US" altLang="en-US" sz="800">
                <a:latin typeface="Arial" panose="020B0604020202020204" pitchFamily="34" charset="0"/>
                <a:ea typeface="ヒラギノ角ゴ Pro W3" charset="-128"/>
              </a:rPr>
              <a:t>Future proofing</a:t>
            </a:r>
          </a:p>
          <a:p>
            <a:pPr lvl="1">
              <a:lnSpc>
                <a:spcPct val="70000"/>
              </a:lnSpc>
            </a:pPr>
            <a:endParaRPr lang="en-US" altLang="en-US" sz="800">
              <a:latin typeface="Arial" panose="020B0604020202020204" pitchFamily="34" charset="0"/>
              <a:ea typeface="ヒラギノ角ゴ Pro W3" charset="-128"/>
              <a:cs typeface="Times New Roman" panose="02020603050405020304" pitchFamily="18" charset="0"/>
            </a:endParaRPr>
          </a:p>
          <a:p>
            <a:pPr>
              <a:lnSpc>
                <a:spcPct val="70000"/>
              </a:lnSpc>
            </a:pPr>
            <a:r>
              <a:rPr lang="en-US" altLang="en-US" sz="800">
                <a:latin typeface="Arial" panose="020B0604020202020204" pitchFamily="34" charset="0"/>
                <a:ea typeface="ヒラギノ角ゴ Pro W3" charset="-128"/>
              </a:rPr>
              <a:t>rate at which these trends are progressing varies between ICS and process control and between control center, communications, and field devices</a:t>
            </a:r>
          </a:p>
          <a:p>
            <a:pPr>
              <a:lnSpc>
                <a:spcPct val="70000"/>
              </a:lnSpc>
            </a:pPr>
            <a:endParaRPr lang="en-US" altLang="en-US" sz="800">
              <a:latin typeface="Arial" panose="020B0604020202020204" pitchFamily="34" charset="0"/>
              <a:ea typeface="ヒラギノ角ゴ Pro W3" charset="-128"/>
              <a:cs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B801C32-653A-6A5E-24D0-045A71654E54}"/>
              </a:ext>
            </a:extLst>
          </p:cNvPr>
          <p:cNvSpPr>
            <a:spLocks noChangeArrowheads="1" noTextEdit="1"/>
          </p:cNvSpPr>
          <p:nvPr>
            <p:ph type="sldImg"/>
          </p:nvPr>
        </p:nvSpPr>
        <p:spPr>
          <a:xfrm>
            <a:off x="717550" y="184150"/>
            <a:ext cx="5516563" cy="4137025"/>
          </a:xfrm>
          <a:ln/>
        </p:spPr>
      </p:sp>
      <p:sp>
        <p:nvSpPr>
          <p:cNvPr id="79875" name="Rectangle 3">
            <a:extLst>
              <a:ext uri="{FF2B5EF4-FFF2-40B4-BE49-F238E27FC236}">
                <a16:creationId xmlns:a16="http://schemas.microsoft.com/office/drawing/2014/main" id="{9353A5BD-EC80-DFAC-392B-F31C538DE1E3}"/>
              </a:ext>
            </a:extLst>
          </p:cNvPr>
          <p:cNvSpPr>
            <a:spLocks noGrp="1" noChangeArrowheads="1"/>
          </p:cNvSpPr>
          <p:nvPr>
            <p:ph type="body" idx="1"/>
          </p:nvPr>
        </p:nvSpPr>
        <p:spPr>
          <a:xfrm>
            <a:off x="350838" y="4468813"/>
            <a:ext cx="6280150" cy="4406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trends relevant to networking and security</a:t>
            </a:r>
          </a:p>
          <a:p>
            <a:r>
              <a:rPr lang="en-US" altLang="en-US">
                <a:latin typeface="Arial" panose="020B0604020202020204" pitchFamily="34" charset="0"/>
                <a:ea typeface="ヒラギノ角ゴ Pro W3" charset="-128"/>
              </a:rPr>
              <a:t>rate at which these trends are progressing varies between ICS and process control and between control center, communications, and field devices</a:t>
            </a:r>
          </a:p>
          <a:p>
            <a:r>
              <a:rPr lang="en-US" altLang="en-US">
                <a:latin typeface="Arial" panose="020B0604020202020204" pitchFamily="34" charset="0"/>
                <a:ea typeface="ヒラギノ角ゴ Pro W3" charset="-128"/>
              </a:rPr>
              <a:t>connectivity improves business efficiency by better supply chain management, just-in-time production, order tracking, fault monitoring, etc. in addition to direct optimization of process itself</a:t>
            </a:r>
          </a:p>
          <a:p>
            <a:r>
              <a:rPr lang="en-US" altLang="en-US">
                <a:latin typeface="Arial" panose="020B0604020202020204" pitchFamily="34" charset="0"/>
                <a:ea typeface="ヒラギノ角ゴ Pro W3" charset="-128"/>
              </a:rPr>
              <a:t>IP networking:</a:t>
            </a:r>
          </a:p>
          <a:p>
            <a:pPr lvl="1"/>
            <a:r>
              <a:rPr lang="en-US" altLang="en-US">
                <a:latin typeface="Arial" panose="020B0604020202020204" pitchFamily="34" charset="0"/>
                <a:ea typeface="ヒラギノ角ゴ Pro W3" charset="-128"/>
              </a:rPr>
              <a:t>Ease of connectivity to other systems</a:t>
            </a:r>
          </a:p>
          <a:p>
            <a:pPr lvl="1"/>
            <a:r>
              <a:rPr lang="en-US" altLang="en-US">
                <a:latin typeface="Arial" panose="020B0604020202020204" pitchFamily="34" charset="0"/>
                <a:ea typeface="ヒラギノ角ゴ Pro W3" charset="-128"/>
              </a:rPr>
              <a:t>Greater performance</a:t>
            </a:r>
          </a:p>
          <a:p>
            <a:pPr lvl="1"/>
            <a:r>
              <a:rPr lang="en-US" altLang="en-US">
                <a:latin typeface="Arial" panose="020B0604020202020204" pitchFamily="34" charset="0"/>
                <a:ea typeface="ヒラギノ角ゴ Pro W3" charset="-128"/>
              </a:rPr>
              <a:t>Lower cost</a:t>
            </a:r>
          </a:p>
          <a:p>
            <a:pPr lvl="1"/>
            <a:r>
              <a:rPr lang="en-US" altLang="en-US">
                <a:latin typeface="Arial" panose="020B0604020202020204" pitchFamily="34" charset="0"/>
                <a:ea typeface="ヒラギノ角ゴ Pro W3" charset="-128"/>
              </a:rPr>
              <a:t>Interoperability</a:t>
            </a:r>
          </a:p>
          <a:p>
            <a:pPr lvl="1"/>
            <a:r>
              <a:rPr lang="en-US" altLang="en-US">
                <a:latin typeface="Arial" panose="020B0604020202020204" pitchFamily="34" charset="0"/>
                <a:ea typeface="ヒラギノ角ゴ Pro W3" charset="-128"/>
              </a:rPr>
              <a:t>Future proofing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E0242F67-14F9-8E79-671C-3BBC3E848C0E}"/>
              </a:ext>
            </a:extLst>
          </p:cNvPr>
          <p:cNvSpPr>
            <a:spLocks noChangeArrowheads="1" noTextEdit="1"/>
          </p:cNvSpPr>
          <p:nvPr>
            <p:ph type="sldImg"/>
          </p:nvPr>
        </p:nvSpPr>
        <p:spPr>
          <a:ln/>
        </p:spPr>
      </p:sp>
      <p:sp>
        <p:nvSpPr>
          <p:cNvPr id="99331" name="Rectangle 3">
            <a:extLst>
              <a:ext uri="{FF2B5EF4-FFF2-40B4-BE49-F238E27FC236}">
                <a16:creationId xmlns:a16="http://schemas.microsoft.com/office/drawing/2014/main" id="{319CCD1A-2D16-6304-7F9F-CEEAB30960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ヒラギノ角ゴ Pro W3" charset="-128"/>
              </a:rPr>
              <a:t>No patches available for windows NT, 98, ME</a:t>
            </a:r>
          </a:p>
          <a:p>
            <a:r>
              <a:rPr lang="en-US" altLang="en-US">
                <a:latin typeface="Arial" panose="020B0604020202020204" pitchFamily="34" charset="0"/>
                <a:ea typeface="ヒラギノ角ゴ Pro W3" charset="-128"/>
              </a:rPr>
              <a:t>Windows 2000 supported only until 2010</a:t>
            </a:r>
          </a:p>
          <a:p>
            <a:r>
              <a:rPr lang="en-US" altLang="en-US">
                <a:latin typeface="Arial" panose="020B0604020202020204" pitchFamily="34" charset="0"/>
                <a:ea typeface="ヒラギノ角ゴ Pro W3" charset="-128"/>
              </a:rPr>
              <a:t>Cisco and other released a patch for TCP support Sept 2009 (DOS prevention)</a:t>
            </a:r>
          </a:p>
          <a:p>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27577359-F283-9784-62E6-73BE65C7B02F}"/>
              </a:ext>
            </a:extLst>
          </p:cNvPr>
          <p:cNvSpPr>
            <a:spLocks noChangeArrowheads="1" noTextEdit="1"/>
          </p:cNvSpPr>
          <p:nvPr>
            <p:ph type="sldImg"/>
          </p:nvPr>
        </p:nvSpPr>
        <p:spPr>
          <a:xfrm>
            <a:off x="873125" y="244475"/>
            <a:ext cx="5321300" cy="3990975"/>
          </a:xfrm>
          <a:ln/>
        </p:spPr>
      </p:sp>
      <p:sp>
        <p:nvSpPr>
          <p:cNvPr id="102403" name="Rectangle 3">
            <a:extLst>
              <a:ext uri="{FF2B5EF4-FFF2-40B4-BE49-F238E27FC236}">
                <a16:creationId xmlns:a16="http://schemas.microsoft.com/office/drawing/2014/main" id="{63DF58AA-535C-AC8B-55A3-D0ACCD32FA59}"/>
              </a:ext>
            </a:extLst>
          </p:cNvPr>
          <p:cNvSpPr>
            <a:spLocks noGrp="1" noChangeArrowheads="1"/>
          </p:cNvSpPr>
          <p:nvPr>
            <p:ph type="body" idx="1"/>
          </p:nvPr>
        </p:nvSpPr>
        <p:spPr>
          <a:xfrm>
            <a:off x="768350" y="4378325"/>
            <a:ext cx="5468938"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defTabSz="1020763"/>
            <a:r>
              <a:rPr lang="en-US" altLang="en-US">
                <a:latin typeface="Arial" panose="020B0604020202020204" pitchFamily="34" charset="0"/>
                <a:ea typeface="ヒラギノ角ゴ Pro W3" charset="-128"/>
              </a:rPr>
              <a:t>Queensland</a:t>
            </a:r>
          </a:p>
          <a:p>
            <a:pPr marL="112713" indent="-112713" defTabSz="1020763"/>
            <a:r>
              <a:rPr lang="en-US" altLang="en-US">
                <a:latin typeface="Arial" panose="020B0604020202020204" pitchFamily="34" charset="0"/>
                <a:ea typeface="ヒラギノ角ゴ Pro W3" charset="-128"/>
              </a:rPr>
              <a:t>extreme example: password limited to 3 uppercase characters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F702341E-6A9F-EE91-D5B0-B14C643D4673}"/>
              </a:ext>
            </a:extLst>
          </p:cNvPr>
          <p:cNvSpPr>
            <a:spLocks noChangeArrowheads="1" noTextEdit="1"/>
          </p:cNvSpPr>
          <p:nvPr>
            <p:ph type="sldImg"/>
          </p:nvPr>
        </p:nvSpPr>
        <p:spPr>
          <a:xfrm>
            <a:off x="873125" y="244475"/>
            <a:ext cx="5321300" cy="3990975"/>
          </a:xfrm>
          <a:ln/>
        </p:spPr>
      </p:sp>
      <p:sp>
        <p:nvSpPr>
          <p:cNvPr id="104451" name="Rectangle 3">
            <a:extLst>
              <a:ext uri="{FF2B5EF4-FFF2-40B4-BE49-F238E27FC236}">
                <a16:creationId xmlns:a16="http://schemas.microsoft.com/office/drawing/2014/main" id="{95EB0E32-15CE-F7BE-1D50-60ADD0386AA9}"/>
              </a:ext>
            </a:extLst>
          </p:cNvPr>
          <p:cNvSpPr>
            <a:spLocks noGrp="1" noChangeArrowheads="1"/>
          </p:cNvSpPr>
          <p:nvPr>
            <p:ph type="body" idx="1"/>
          </p:nvPr>
        </p:nvSpPr>
        <p:spPr>
          <a:xfrm>
            <a:off x="768350" y="4378325"/>
            <a:ext cx="5468938"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indent="-112713" defTabSz="1020763"/>
            <a:r>
              <a:rPr lang="en-US" altLang="en-US">
                <a:latin typeface="Arial" panose="020B0604020202020204" pitchFamily="34" charset="0"/>
                <a:ea typeface="ヒラギノ角ゴ Pro W3" charset="-128"/>
              </a:rPr>
              <a:t>SoX passed in response to scandals like Enron, relates to financial accounting, and the PCAOB auditing standard #2 states “IT Controls should be tested, including controls over relevant assertions related to all significant accounts and disclosures in the financial statements”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49</a:t>
            </a:fld>
            <a:endParaRPr lang="en-US"/>
          </a:p>
        </p:txBody>
      </p:sp>
    </p:spTree>
    <p:extLst>
      <p:ext uri="{BB962C8B-B14F-4D97-AF65-F5344CB8AC3E}">
        <p14:creationId xmlns:p14="http://schemas.microsoft.com/office/powerpoint/2010/main" val="287943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1/31/2023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287D-EDAD-2AF2-AEFB-C25A75F9E199}"/>
              </a:ext>
            </a:extLst>
          </p:cNvPr>
          <p:cNvSpPr>
            <a:spLocks noGrp="1"/>
          </p:cNvSpPr>
          <p:nvPr>
            <p:ph type="title"/>
          </p:nvPr>
        </p:nvSpPr>
        <p:spPr>
          <a:xfrm>
            <a:off x="1242485" y="96839"/>
            <a:ext cx="9544049" cy="14128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77BE09-1C5D-4A14-C854-7D8A4E7DA5C1}"/>
              </a:ext>
            </a:extLst>
          </p:cNvPr>
          <p:cNvSpPr>
            <a:spLocks noGrp="1"/>
          </p:cNvSpPr>
          <p:nvPr>
            <p:ph type="body" sz="half" idx="1"/>
          </p:nvPr>
        </p:nvSpPr>
        <p:spPr>
          <a:xfrm>
            <a:off x="1265767" y="1981200"/>
            <a:ext cx="500591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37F633-473D-B8A5-8EC6-44E26B20BD2F}"/>
              </a:ext>
            </a:extLst>
          </p:cNvPr>
          <p:cNvSpPr>
            <a:spLocks noGrp="1"/>
          </p:cNvSpPr>
          <p:nvPr>
            <p:ph sz="half" idx="2"/>
          </p:nvPr>
        </p:nvSpPr>
        <p:spPr>
          <a:xfrm>
            <a:off x="6474885" y="1981200"/>
            <a:ext cx="5005916"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6C4ED3-8B7E-7260-5BB8-B718BBC7D2E7}"/>
              </a:ext>
            </a:extLst>
          </p:cNvPr>
          <p:cNvSpPr>
            <a:spLocks noGrp="1"/>
          </p:cNvSpPr>
          <p:nvPr>
            <p:ph type="dt" sz="half" idx="10"/>
          </p:nvPr>
        </p:nvSpPr>
        <p:spPr>
          <a:xfrm>
            <a:off x="1261533" y="62484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F9A8733-3251-C6A9-2A97-FBB68914CD32}"/>
              </a:ext>
            </a:extLst>
          </p:cNvPr>
          <p:cNvSpPr>
            <a:spLocks noGrp="1"/>
          </p:cNvSpPr>
          <p:nvPr>
            <p:ph type="ftr" sz="quarter" idx="11"/>
          </p:nvPr>
        </p:nvSpPr>
        <p:spPr>
          <a:xfrm>
            <a:off x="44704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680924E1-9E33-48DC-6222-D689AF494E4F}"/>
              </a:ext>
            </a:extLst>
          </p:cNvPr>
          <p:cNvSpPr>
            <a:spLocks noGrp="1"/>
          </p:cNvSpPr>
          <p:nvPr>
            <p:ph type="sldNum" sz="quarter" idx="12"/>
          </p:nvPr>
        </p:nvSpPr>
        <p:spPr>
          <a:xfrm>
            <a:off x="8940800" y="6248400"/>
            <a:ext cx="2540000" cy="457200"/>
          </a:xfrm>
        </p:spPr>
        <p:txBody>
          <a:bodyPr/>
          <a:lstStyle>
            <a:lvl1pPr>
              <a:defRPr/>
            </a:lvl1pPr>
          </a:lstStyle>
          <a:p>
            <a:fld id="{99C9DC86-41E2-489B-A070-02543CD6C255}" type="slidenum">
              <a:rPr lang="en-US" altLang="en-US"/>
              <a:pPr/>
              <a:t>‹#›</a:t>
            </a:fld>
            <a:endParaRPr lang="en-US" altLang="en-US"/>
          </a:p>
        </p:txBody>
      </p:sp>
    </p:spTree>
    <p:extLst>
      <p:ext uri="{BB962C8B-B14F-4D97-AF65-F5344CB8AC3E}">
        <p14:creationId xmlns:p14="http://schemas.microsoft.com/office/powerpoint/2010/main" val="76888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1/31/2023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1/31/2023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1/31/2023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1/31/2023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jpe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wmf"/><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emf"/><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Physical Security</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60DA-4398-45EF-83FF-522088F00E40}"/>
              </a:ext>
            </a:extLst>
          </p:cNvPr>
          <p:cNvSpPr>
            <a:spLocks noGrp="1"/>
          </p:cNvSpPr>
          <p:nvPr>
            <p:ph type="title"/>
          </p:nvPr>
        </p:nvSpPr>
        <p:spPr/>
        <p:txBody>
          <a:bodyPr/>
          <a:lstStyle/>
          <a:p>
            <a:r>
              <a:rPr lang="en-US" dirty="0"/>
              <a:t>Physical Control security is terrible</a:t>
            </a:r>
          </a:p>
        </p:txBody>
      </p:sp>
      <p:sp>
        <p:nvSpPr>
          <p:cNvPr id="3" name="Content Placeholder 2">
            <a:extLst>
              <a:ext uri="{FF2B5EF4-FFF2-40B4-BE49-F238E27FC236}">
                <a16:creationId xmlns:a16="http://schemas.microsoft.com/office/drawing/2014/main" id="{5D5F160D-E1F2-4DDB-82B2-F1F1BC0AC583}"/>
              </a:ext>
            </a:extLst>
          </p:cNvPr>
          <p:cNvSpPr>
            <a:spLocks noGrp="1"/>
          </p:cNvSpPr>
          <p:nvPr>
            <p:ph idx="1"/>
          </p:nvPr>
        </p:nvSpPr>
        <p:spPr/>
        <p:txBody>
          <a:bodyPr>
            <a:normAutofit/>
          </a:bodyPr>
          <a:lstStyle/>
          <a:p>
            <a:r>
              <a:rPr lang="en-US" sz="2000" dirty="0"/>
              <a:t>Most control systems emphasize stability over all, and often have less development resources.</a:t>
            </a:r>
          </a:p>
          <a:p>
            <a:pPr lvl="1"/>
            <a:r>
              <a:rPr lang="en-US" sz="2000" dirty="0"/>
              <a:t>Remaining on outdated OS</a:t>
            </a:r>
          </a:p>
          <a:p>
            <a:pPr lvl="1"/>
            <a:r>
              <a:rPr lang="en-US" sz="2000" dirty="0"/>
              <a:t>Going unpatched</a:t>
            </a:r>
          </a:p>
          <a:p>
            <a:pPr lvl="1"/>
            <a:r>
              <a:rPr lang="en-US" sz="2000" dirty="0"/>
              <a:t>Requiring network access to work</a:t>
            </a:r>
          </a:p>
          <a:p>
            <a:pPr lvl="1"/>
            <a:r>
              <a:rPr lang="en-US" sz="2000" dirty="0"/>
              <a:t>Have separate user repositories / access controls</a:t>
            </a:r>
          </a:p>
        </p:txBody>
      </p:sp>
    </p:spTree>
    <p:extLst>
      <p:ext uri="{BB962C8B-B14F-4D97-AF65-F5344CB8AC3E}">
        <p14:creationId xmlns:p14="http://schemas.microsoft.com/office/powerpoint/2010/main" val="395224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2A0456-4D2E-4353-9A5F-C4A1CD57659B}"/>
              </a:ext>
            </a:extLst>
          </p:cNvPr>
          <p:cNvPicPr>
            <a:picLocks noChangeAspect="1"/>
          </p:cNvPicPr>
          <p:nvPr/>
        </p:nvPicPr>
        <p:blipFill>
          <a:blip r:embed="rId2"/>
          <a:stretch>
            <a:fillRect/>
          </a:stretch>
        </p:blipFill>
        <p:spPr>
          <a:xfrm>
            <a:off x="1406649" y="0"/>
            <a:ext cx="9378702" cy="6858000"/>
          </a:xfrm>
          <a:prstGeom prst="rect">
            <a:avLst/>
          </a:prstGeom>
        </p:spPr>
      </p:pic>
    </p:spTree>
    <p:extLst>
      <p:ext uri="{BB962C8B-B14F-4D97-AF65-F5344CB8AC3E}">
        <p14:creationId xmlns:p14="http://schemas.microsoft.com/office/powerpoint/2010/main" val="2966734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6E905-F1BA-4F5C-A846-400D72A3A9F1}"/>
              </a:ext>
            </a:extLst>
          </p:cNvPr>
          <p:cNvSpPr>
            <a:spLocks noGrp="1"/>
          </p:cNvSpPr>
          <p:nvPr>
            <p:ph type="title"/>
          </p:nvPr>
        </p:nvSpPr>
        <p:spPr/>
        <p:txBody>
          <a:bodyPr/>
          <a:lstStyle/>
          <a:p>
            <a:r>
              <a:rPr lang="en-US" dirty="0"/>
              <a:t>With Physical Access</a:t>
            </a:r>
          </a:p>
        </p:txBody>
      </p:sp>
      <p:sp>
        <p:nvSpPr>
          <p:cNvPr id="3" name="Content Placeholder 2">
            <a:extLst>
              <a:ext uri="{FF2B5EF4-FFF2-40B4-BE49-F238E27FC236}">
                <a16:creationId xmlns:a16="http://schemas.microsoft.com/office/drawing/2014/main" id="{4A101D52-9B18-493F-A34A-3B119740556D}"/>
              </a:ext>
            </a:extLst>
          </p:cNvPr>
          <p:cNvSpPr>
            <a:spLocks noGrp="1"/>
          </p:cNvSpPr>
          <p:nvPr>
            <p:ph idx="1"/>
          </p:nvPr>
        </p:nvSpPr>
        <p:spPr/>
        <p:txBody>
          <a:bodyPr>
            <a:normAutofit/>
          </a:bodyPr>
          <a:lstStyle/>
          <a:p>
            <a:r>
              <a:rPr lang="en-US" sz="2000" dirty="0"/>
              <a:t>Firewall rules are bypassed</a:t>
            </a:r>
          </a:p>
          <a:p>
            <a:r>
              <a:rPr lang="en-US" sz="2000" dirty="0"/>
              <a:t>Hardware can be manipulated</a:t>
            </a:r>
          </a:p>
          <a:p>
            <a:r>
              <a:rPr lang="en-US" sz="2000" dirty="0"/>
              <a:t>Security can be broken</a:t>
            </a:r>
          </a:p>
          <a:p>
            <a:r>
              <a:rPr lang="en-US" sz="2000" dirty="0"/>
              <a:t>Physical destruction is possible</a:t>
            </a:r>
          </a:p>
          <a:p>
            <a:r>
              <a:rPr lang="en-US" sz="2000" dirty="0"/>
              <a:t>Hardware hacking is a thing</a:t>
            </a:r>
          </a:p>
          <a:p>
            <a:r>
              <a:rPr lang="en-US" sz="2000" dirty="0"/>
              <a:t>Plus theft, increasing the amount of time an attacker has to work.</a:t>
            </a:r>
          </a:p>
        </p:txBody>
      </p:sp>
    </p:spTree>
    <p:extLst>
      <p:ext uri="{BB962C8B-B14F-4D97-AF65-F5344CB8AC3E}">
        <p14:creationId xmlns:p14="http://schemas.microsoft.com/office/powerpoint/2010/main" val="206443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428ACE6-43A6-6BD4-1247-A7E8BEDFD111}"/>
              </a:ext>
            </a:extLst>
          </p:cNvPr>
          <p:cNvSpPr>
            <a:spLocks noGrp="1" noChangeArrowheads="1"/>
          </p:cNvSpPr>
          <p:nvPr>
            <p:ph type="title"/>
          </p:nvPr>
        </p:nvSpPr>
        <p:spPr/>
        <p:txBody>
          <a:bodyPr/>
          <a:lstStyle/>
          <a:p>
            <a:r>
              <a:rPr lang="en-US" altLang="en-US"/>
              <a:t>Layered Security</a:t>
            </a:r>
          </a:p>
        </p:txBody>
      </p:sp>
      <p:sp>
        <p:nvSpPr>
          <p:cNvPr id="14339" name="Rectangle 3">
            <a:extLst>
              <a:ext uri="{FF2B5EF4-FFF2-40B4-BE49-F238E27FC236}">
                <a16:creationId xmlns:a16="http://schemas.microsoft.com/office/drawing/2014/main" id="{B2FE30FF-2511-4046-901B-B374ADD81AB4}"/>
              </a:ext>
            </a:extLst>
          </p:cNvPr>
          <p:cNvSpPr>
            <a:spLocks noGrp="1" noChangeArrowheads="1"/>
          </p:cNvSpPr>
          <p:nvPr>
            <p:ph idx="1"/>
          </p:nvPr>
        </p:nvSpPr>
        <p:spPr/>
        <p:txBody>
          <a:bodyPr>
            <a:normAutofit fontScale="85000" lnSpcReduction="20000"/>
          </a:bodyPr>
          <a:lstStyle/>
          <a:p>
            <a:pPr>
              <a:lnSpc>
                <a:spcPct val="90000"/>
              </a:lnSpc>
            </a:pPr>
            <a:r>
              <a:rPr lang="en-US" altLang="en-US" sz="2800"/>
              <a:t> Physical Barriers</a:t>
            </a:r>
          </a:p>
          <a:p>
            <a:pPr lvl="2">
              <a:lnSpc>
                <a:spcPct val="90000"/>
              </a:lnSpc>
            </a:pPr>
            <a:r>
              <a:rPr lang="en-US" altLang="en-US" sz="2000"/>
              <a:t>Fences</a:t>
            </a:r>
          </a:p>
          <a:p>
            <a:pPr lvl="2">
              <a:lnSpc>
                <a:spcPct val="90000"/>
              </a:lnSpc>
            </a:pPr>
            <a:r>
              <a:rPr lang="en-US" altLang="en-US" sz="2000"/>
              <a:t>Alarms</a:t>
            </a:r>
          </a:p>
          <a:p>
            <a:pPr lvl="2">
              <a:lnSpc>
                <a:spcPct val="90000"/>
              </a:lnSpc>
            </a:pPr>
            <a:r>
              <a:rPr lang="en-US" altLang="en-US" sz="2000"/>
              <a:t>Restricted Access Technology</a:t>
            </a:r>
          </a:p>
          <a:p>
            <a:pPr lvl="2">
              <a:lnSpc>
                <a:spcPct val="90000"/>
              </a:lnSpc>
            </a:pPr>
            <a:endParaRPr lang="en-US" altLang="en-US" sz="2000"/>
          </a:p>
          <a:p>
            <a:pPr>
              <a:lnSpc>
                <a:spcPct val="90000"/>
              </a:lnSpc>
            </a:pPr>
            <a:r>
              <a:rPr lang="en-US" altLang="en-US" sz="2800"/>
              <a:t> Physical Restrictions</a:t>
            </a:r>
          </a:p>
          <a:p>
            <a:pPr lvl="2">
              <a:lnSpc>
                <a:spcPct val="90000"/>
              </a:lnSpc>
            </a:pPr>
            <a:r>
              <a:rPr lang="en-US" altLang="en-US" sz="2000"/>
              <a:t>Air Gapping</a:t>
            </a:r>
          </a:p>
          <a:p>
            <a:pPr lvl="2">
              <a:lnSpc>
                <a:spcPct val="90000"/>
              </a:lnSpc>
            </a:pPr>
            <a:r>
              <a:rPr lang="en-US" altLang="en-US" sz="2000"/>
              <a:t>Removable Media</a:t>
            </a:r>
          </a:p>
          <a:p>
            <a:pPr lvl="2">
              <a:lnSpc>
                <a:spcPct val="90000"/>
              </a:lnSpc>
            </a:pPr>
            <a:r>
              <a:rPr lang="en-US" altLang="en-US" sz="2000"/>
              <a:t>Remote Storage</a:t>
            </a:r>
          </a:p>
          <a:p>
            <a:pPr lvl="2">
              <a:lnSpc>
                <a:spcPct val="90000"/>
              </a:lnSpc>
            </a:pPr>
            <a:endParaRPr lang="en-US" altLang="en-US" sz="2000"/>
          </a:p>
          <a:p>
            <a:pPr>
              <a:lnSpc>
                <a:spcPct val="90000"/>
              </a:lnSpc>
            </a:pPr>
            <a:r>
              <a:rPr lang="en-US" altLang="en-US" sz="2800"/>
              <a:t> Personnel Security Practices</a:t>
            </a:r>
          </a:p>
          <a:p>
            <a:pPr lvl="2">
              <a:lnSpc>
                <a:spcPct val="90000"/>
              </a:lnSpc>
            </a:pPr>
            <a:r>
              <a:rPr lang="en-US" altLang="en-US" sz="2000"/>
              <a:t>Limited Access</a:t>
            </a:r>
          </a:p>
          <a:p>
            <a:pPr lvl="2">
              <a:lnSpc>
                <a:spcPct val="90000"/>
              </a:lnSpc>
            </a:pPr>
            <a:r>
              <a:rPr lang="en-US" altLang="en-US" sz="2000"/>
              <a:t>Training</a:t>
            </a:r>
          </a:p>
          <a:p>
            <a:pPr lvl="2">
              <a:lnSpc>
                <a:spcPct val="90000"/>
              </a:lnSpc>
            </a:pPr>
            <a:r>
              <a:rPr lang="en-US" altLang="en-US" sz="2000"/>
              <a:t>Consequences/Deterrence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1772D47-A300-A17D-6ECF-FF910331633F}"/>
              </a:ext>
            </a:extLst>
          </p:cNvPr>
          <p:cNvSpPr>
            <a:spLocks noGrp="1" noChangeArrowheads="1"/>
          </p:cNvSpPr>
          <p:nvPr>
            <p:ph type="title"/>
          </p:nvPr>
        </p:nvSpPr>
        <p:spPr/>
        <p:txBody>
          <a:bodyPr/>
          <a:lstStyle/>
          <a:p>
            <a:r>
              <a:rPr lang="en-US" altLang="en-US"/>
              <a:t>Physical Barriers</a:t>
            </a:r>
          </a:p>
        </p:txBody>
      </p:sp>
      <p:sp>
        <p:nvSpPr>
          <p:cNvPr id="15363" name="Rectangle 3">
            <a:extLst>
              <a:ext uri="{FF2B5EF4-FFF2-40B4-BE49-F238E27FC236}">
                <a16:creationId xmlns:a16="http://schemas.microsoft.com/office/drawing/2014/main" id="{101E0768-ADB0-3B47-7862-C8BAEBD762C9}"/>
              </a:ext>
            </a:extLst>
          </p:cNvPr>
          <p:cNvSpPr>
            <a:spLocks noGrp="1" noChangeArrowheads="1"/>
          </p:cNvSpPr>
          <p:nvPr>
            <p:ph idx="1"/>
          </p:nvPr>
        </p:nvSpPr>
        <p:spPr/>
        <p:txBody>
          <a:bodyPr/>
          <a:lstStyle/>
          <a:p>
            <a:pPr>
              <a:lnSpc>
                <a:spcPct val="90000"/>
              </a:lnSpc>
            </a:pPr>
            <a:r>
              <a:rPr lang="en-US" altLang="en-US" dirty="0"/>
              <a:t> </a:t>
            </a:r>
            <a:r>
              <a:rPr lang="en-US" altLang="en-US" sz="2000" dirty="0"/>
              <a:t>Hardened Facilities</a:t>
            </a:r>
          </a:p>
          <a:p>
            <a:pPr lvl="2">
              <a:lnSpc>
                <a:spcPct val="90000"/>
              </a:lnSpc>
            </a:pPr>
            <a:r>
              <a:rPr lang="en-US" altLang="en-US" sz="2000" dirty="0"/>
              <a:t>Fences</a:t>
            </a:r>
          </a:p>
          <a:p>
            <a:pPr lvl="2">
              <a:lnSpc>
                <a:spcPct val="90000"/>
              </a:lnSpc>
            </a:pPr>
            <a:r>
              <a:rPr lang="en-US" altLang="en-US" sz="2000" dirty="0"/>
              <a:t>Guards</a:t>
            </a:r>
          </a:p>
          <a:p>
            <a:pPr lvl="2">
              <a:lnSpc>
                <a:spcPct val="90000"/>
              </a:lnSpc>
            </a:pPr>
            <a:r>
              <a:rPr lang="en-US" altLang="en-US" sz="2000" dirty="0"/>
              <a:t>Alarms</a:t>
            </a:r>
          </a:p>
          <a:p>
            <a:pPr lvl="2">
              <a:lnSpc>
                <a:spcPct val="90000"/>
              </a:lnSpc>
            </a:pPr>
            <a:r>
              <a:rPr lang="en-US" altLang="en-US" sz="2000" dirty="0"/>
              <a:t>Locks</a:t>
            </a:r>
          </a:p>
          <a:p>
            <a:pPr lvl="2">
              <a:lnSpc>
                <a:spcPct val="90000"/>
              </a:lnSpc>
            </a:pPr>
            <a:r>
              <a:rPr lang="en-US" altLang="en-US" sz="2000" dirty="0"/>
              <a:t>Restricted Access Technologies</a:t>
            </a:r>
          </a:p>
          <a:p>
            <a:pPr lvl="3">
              <a:lnSpc>
                <a:spcPct val="90000"/>
              </a:lnSpc>
            </a:pPr>
            <a:r>
              <a:rPr lang="en-US" altLang="en-US" sz="2000" dirty="0"/>
              <a:t>Biometrics</a:t>
            </a:r>
          </a:p>
          <a:p>
            <a:pPr lvl="3">
              <a:lnSpc>
                <a:spcPct val="90000"/>
              </a:lnSpc>
            </a:pPr>
            <a:r>
              <a:rPr lang="en-US" altLang="en-US" sz="2000" dirty="0"/>
              <a:t>Coded Entry</a:t>
            </a:r>
          </a:p>
          <a:p>
            <a:pPr lvl="3">
              <a:lnSpc>
                <a:spcPct val="90000"/>
              </a:lnSpc>
            </a:pPr>
            <a:r>
              <a:rPr lang="en-US" altLang="en-US" sz="2000" dirty="0"/>
              <a:t>Badging</a:t>
            </a:r>
          </a:p>
          <a:p>
            <a:pPr lvl="2">
              <a:lnSpc>
                <a:spcPct val="90000"/>
              </a:lnSpc>
            </a:pPr>
            <a:r>
              <a:rPr lang="en-US" altLang="en-US" sz="2000" dirty="0"/>
              <a:t>Signal Blocking (Faraday Cages)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0FC4414-3A09-A4B2-1715-A8AA9CFC5752}"/>
              </a:ext>
            </a:extLst>
          </p:cNvPr>
          <p:cNvSpPr>
            <a:spLocks noGrp="1" noChangeArrowheads="1"/>
          </p:cNvSpPr>
          <p:nvPr>
            <p:ph type="title"/>
          </p:nvPr>
        </p:nvSpPr>
        <p:spPr/>
        <p:txBody>
          <a:bodyPr/>
          <a:lstStyle/>
          <a:p>
            <a:r>
              <a:rPr lang="en-US" altLang="en-US"/>
              <a:t>Outer Protective Layers</a:t>
            </a:r>
          </a:p>
        </p:txBody>
      </p:sp>
      <p:sp>
        <p:nvSpPr>
          <p:cNvPr id="16387" name="Rectangle 3">
            <a:extLst>
              <a:ext uri="{FF2B5EF4-FFF2-40B4-BE49-F238E27FC236}">
                <a16:creationId xmlns:a16="http://schemas.microsoft.com/office/drawing/2014/main" id="{E40E255D-4F6B-4153-A26F-1C83D61853E7}"/>
              </a:ext>
            </a:extLst>
          </p:cNvPr>
          <p:cNvSpPr>
            <a:spLocks noGrp="1" noChangeArrowheads="1"/>
          </p:cNvSpPr>
          <p:nvPr>
            <p:ph idx="1"/>
          </p:nvPr>
        </p:nvSpPr>
        <p:spPr/>
        <p:txBody>
          <a:bodyPr>
            <a:normAutofit/>
          </a:bodyPr>
          <a:lstStyle/>
          <a:p>
            <a:pPr>
              <a:lnSpc>
                <a:spcPct val="90000"/>
              </a:lnSpc>
            </a:pPr>
            <a:r>
              <a:rPr lang="en-US" altLang="en-US" sz="2000" dirty="0"/>
              <a:t>Structure</a:t>
            </a:r>
          </a:p>
          <a:p>
            <a:pPr lvl="1">
              <a:lnSpc>
                <a:spcPct val="90000"/>
              </a:lnSpc>
            </a:pPr>
            <a:r>
              <a:rPr lang="en-US" altLang="en-US" sz="2000" dirty="0"/>
              <a:t>Fencing, gates, other barriers</a:t>
            </a:r>
          </a:p>
          <a:p>
            <a:pPr>
              <a:lnSpc>
                <a:spcPct val="90000"/>
              </a:lnSpc>
            </a:pPr>
            <a:r>
              <a:rPr lang="en-US" altLang="en-US" sz="2000" dirty="0"/>
              <a:t>Environment</a:t>
            </a:r>
          </a:p>
          <a:p>
            <a:pPr lvl="1">
              <a:lnSpc>
                <a:spcPct val="90000"/>
              </a:lnSpc>
            </a:pPr>
            <a:r>
              <a:rPr lang="en-US" altLang="en-US" sz="2000" dirty="0"/>
              <a:t>Lighting, signs, alarms</a:t>
            </a:r>
          </a:p>
          <a:p>
            <a:pPr>
              <a:lnSpc>
                <a:spcPct val="90000"/>
              </a:lnSpc>
            </a:pPr>
            <a:r>
              <a:rPr lang="en-US" altLang="en-US" sz="2000" dirty="0"/>
              <a:t>Purpose</a:t>
            </a:r>
          </a:p>
          <a:p>
            <a:pPr lvl="1">
              <a:lnSpc>
                <a:spcPct val="90000"/>
              </a:lnSpc>
            </a:pPr>
            <a:r>
              <a:rPr lang="en-US" altLang="en-US" sz="2000" dirty="0"/>
              <a:t>Define property line and discourage trespassing</a:t>
            </a:r>
          </a:p>
          <a:p>
            <a:pPr lvl="1">
              <a:lnSpc>
                <a:spcPct val="90000"/>
              </a:lnSpc>
            </a:pPr>
            <a:r>
              <a:rPr lang="en-US" altLang="en-US" sz="2000" dirty="0"/>
              <a:t>Provide distance from threats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a:extLst>
              <a:ext uri="{FF2B5EF4-FFF2-40B4-BE49-F238E27FC236}">
                <a16:creationId xmlns:a16="http://schemas.microsoft.com/office/drawing/2014/main" id="{FD419BFE-FD4D-2DB7-C718-757B41F66E8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Unpatched Systems</a:t>
            </a:r>
          </a:p>
        </p:txBody>
      </p:sp>
      <p:sp>
        <p:nvSpPr>
          <p:cNvPr id="98307" name="Rectangle 5">
            <a:extLst>
              <a:ext uri="{FF2B5EF4-FFF2-40B4-BE49-F238E27FC236}">
                <a16:creationId xmlns:a16="http://schemas.microsoft.com/office/drawing/2014/main" id="{B8B3E22F-0399-D2A0-A303-26801522CC5E}"/>
              </a:ext>
            </a:extLst>
          </p:cNvPr>
          <p:cNvSpPr>
            <a:spLocks noGrp="1" noChangeArrowheads="1"/>
          </p:cNvSpPr>
          <p:nvPr>
            <p:ph idx="1"/>
          </p:nvPr>
        </p:nvSpPr>
        <p:spPr/>
        <p:txBody>
          <a:bodyPr/>
          <a:lstStyle/>
          <a:p>
            <a:pPr>
              <a:lnSpc>
                <a:spcPct val="90000"/>
              </a:lnSpc>
            </a:pPr>
            <a:r>
              <a:rPr lang="en-US" altLang="en-US" dirty="0"/>
              <a:t>Many ICS systems are not patched current</a:t>
            </a:r>
          </a:p>
          <a:p>
            <a:pPr lvl="1">
              <a:lnSpc>
                <a:spcPct val="90000"/>
              </a:lnSpc>
            </a:pPr>
            <a:r>
              <a:rPr lang="en-US" altLang="en-US" dirty="0"/>
              <a:t>Particularly Windows servers</a:t>
            </a:r>
          </a:p>
          <a:p>
            <a:pPr lvl="1">
              <a:lnSpc>
                <a:spcPct val="90000"/>
              </a:lnSpc>
            </a:pPr>
            <a:r>
              <a:rPr lang="en-US" altLang="en-US" dirty="0"/>
              <a:t>No patches available for older versions of windows</a:t>
            </a:r>
          </a:p>
          <a:p>
            <a:pPr>
              <a:lnSpc>
                <a:spcPct val="90000"/>
              </a:lnSpc>
            </a:pPr>
            <a:r>
              <a:rPr lang="en-US" altLang="en-US" dirty="0"/>
              <a:t>OS and application patches can break ICS</a:t>
            </a:r>
          </a:p>
          <a:p>
            <a:pPr lvl="1">
              <a:lnSpc>
                <a:spcPct val="90000"/>
              </a:lnSpc>
            </a:pPr>
            <a:r>
              <a:rPr lang="en-US" altLang="en-US" dirty="0"/>
              <a:t>OS patches are tested for enterprise apps</a:t>
            </a:r>
          </a:p>
          <a:p>
            <a:pPr>
              <a:lnSpc>
                <a:spcPct val="90000"/>
              </a:lnSpc>
            </a:pPr>
            <a:r>
              <a:rPr lang="en-US" altLang="en-US" dirty="0"/>
              <a:t>Uncertified patches can invalidate warranty</a:t>
            </a:r>
          </a:p>
          <a:p>
            <a:pPr>
              <a:lnSpc>
                <a:spcPct val="90000"/>
              </a:lnSpc>
            </a:pPr>
            <a:r>
              <a:rPr lang="en-US" altLang="en-US" dirty="0"/>
              <a:t>Patching often requires system reboot</a:t>
            </a:r>
          </a:p>
          <a:p>
            <a:pPr>
              <a:lnSpc>
                <a:spcPct val="90000"/>
              </a:lnSpc>
            </a:pPr>
            <a:r>
              <a:rPr lang="en-US" altLang="en-US" dirty="0"/>
              <a:t>Before installation of a patch:</a:t>
            </a:r>
          </a:p>
          <a:p>
            <a:pPr lvl="1">
              <a:lnSpc>
                <a:spcPct val="90000"/>
              </a:lnSpc>
            </a:pPr>
            <a:r>
              <a:rPr lang="en-US" altLang="en-US" dirty="0"/>
              <a:t>Vendor certification—typically one week</a:t>
            </a:r>
          </a:p>
          <a:p>
            <a:pPr lvl="1">
              <a:lnSpc>
                <a:spcPct val="90000"/>
              </a:lnSpc>
            </a:pPr>
            <a:r>
              <a:rPr lang="en-US" altLang="en-US" dirty="0"/>
              <a:t>Lab testing by operator</a:t>
            </a:r>
          </a:p>
          <a:p>
            <a:pPr lvl="1">
              <a:lnSpc>
                <a:spcPct val="90000"/>
              </a:lnSpc>
            </a:pPr>
            <a:r>
              <a:rPr lang="en-US" altLang="en-US" dirty="0"/>
              <a:t>Staged deployment on less critical systems first</a:t>
            </a:r>
          </a:p>
          <a:p>
            <a:pPr lvl="1">
              <a:lnSpc>
                <a:spcPct val="90000"/>
              </a:lnSpc>
            </a:pPr>
            <a:r>
              <a:rPr lang="en-US" altLang="en-US" dirty="0"/>
              <a:t>Avoid interrupting any critical process phases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a:extLst>
              <a:ext uri="{FF2B5EF4-FFF2-40B4-BE49-F238E27FC236}">
                <a16:creationId xmlns:a16="http://schemas.microsoft.com/office/drawing/2014/main" id="{21168025-4201-0F7E-2225-D870870BC7E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Limited use of Host Anti-Virus</a:t>
            </a:r>
          </a:p>
        </p:txBody>
      </p:sp>
      <p:sp>
        <p:nvSpPr>
          <p:cNvPr id="100355" name="Rectangle 5">
            <a:extLst>
              <a:ext uri="{FF2B5EF4-FFF2-40B4-BE49-F238E27FC236}">
                <a16:creationId xmlns:a16="http://schemas.microsoft.com/office/drawing/2014/main" id="{372EC087-B60B-D3BA-C9CA-DF261A98CAA7}"/>
              </a:ext>
            </a:extLst>
          </p:cNvPr>
          <p:cNvSpPr>
            <a:spLocks noGrp="1" noChangeArrowheads="1"/>
          </p:cNvSpPr>
          <p:nvPr>
            <p:ph idx="1"/>
          </p:nvPr>
        </p:nvSpPr>
        <p:spPr/>
        <p:txBody>
          <a:bodyPr/>
          <a:lstStyle/>
          <a:p>
            <a:pPr>
              <a:lnSpc>
                <a:spcPct val="90000"/>
              </a:lnSpc>
            </a:pPr>
            <a:r>
              <a:rPr lang="en-US" altLang="en-US"/>
              <a:t>AV operations can cause significant system disruption at inopportune times</a:t>
            </a:r>
          </a:p>
          <a:p>
            <a:pPr lvl="1">
              <a:lnSpc>
                <a:spcPct val="90000"/>
              </a:lnSpc>
            </a:pPr>
            <a:r>
              <a:rPr lang="en-US" altLang="en-US"/>
              <a:t>3am is no better than any other time for a full disk scan on a system that operates 24x7x365</a:t>
            </a:r>
          </a:p>
          <a:p>
            <a:pPr>
              <a:lnSpc>
                <a:spcPct val="90000"/>
              </a:lnSpc>
            </a:pPr>
            <a:r>
              <a:rPr lang="en-US" altLang="en-US"/>
              <a:t>ICS vendors only beginning to support anti-virus</a:t>
            </a:r>
          </a:p>
          <a:p>
            <a:pPr lvl="1">
              <a:lnSpc>
                <a:spcPct val="90000"/>
              </a:lnSpc>
            </a:pPr>
            <a:r>
              <a:rPr lang="en-US" altLang="en-US"/>
              <a:t>Anti-virus is only as good as the signature set</a:t>
            </a:r>
          </a:p>
          <a:p>
            <a:pPr lvl="1">
              <a:lnSpc>
                <a:spcPct val="90000"/>
              </a:lnSpc>
            </a:pPr>
            <a:r>
              <a:rPr lang="en-US" altLang="en-US"/>
              <a:t>Signatures may require testing just like patches</a:t>
            </a:r>
          </a:p>
          <a:p>
            <a:pPr lvl="1">
              <a:lnSpc>
                <a:spcPct val="90000"/>
              </a:lnSpc>
            </a:pPr>
            <a:endParaRPr lang="en-US" altLang="en-US"/>
          </a:p>
          <a:p>
            <a:pPr>
              <a:lnSpc>
                <a:spcPct val="90000"/>
              </a:lnSpc>
            </a:pPr>
            <a:r>
              <a:rPr lang="en-US" altLang="en-US"/>
              <a:t>AV may be losing ground in enterprise deployments</a:t>
            </a:r>
          </a:p>
          <a:p>
            <a:pPr lvl="1">
              <a:lnSpc>
                <a:spcPct val="90000"/>
              </a:lnSpc>
            </a:pPr>
            <a:r>
              <a:rPr lang="en-US" altLang="en-US"/>
              <a:t>impact on hosts, endpoint security not getting better</a:t>
            </a:r>
          </a:p>
          <a:p>
            <a:pPr lvl="1">
              <a:lnSpc>
                <a:spcPct val="90000"/>
              </a:lnSpc>
            </a:pPr>
            <a:r>
              <a:rPr lang="en-US" altLang="en-US"/>
              <a:t>virus writers have learned to test against dominant AV</a:t>
            </a:r>
          </a:p>
          <a:p>
            <a:pPr>
              <a:lnSpc>
                <a:spcPct val="90000"/>
              </a:lnSpc>
            </a:pPr>
            <a:r>
              <a:rPr lang="en-US" altLang="en-US"/>
              <a:t>application whitelisting can be a good alternative</a:t>
            </a:r>
          </a:p>
          <a:p>
            <a:pPr lvl="1">
              <a:lnSpc>
                <a:spcPct val="90000"/>
              </a:lnSpc>
            </a:pPr>
            <a:r>
              <a:rPr lang="en-US" altLang="en-US"/>
              <a:t>enumerate goodness rather than badness</a:t>
            </a:r>
          </a:p>
          <a:p>
            <a:pPr>
              <a:lnSpc>
                <a:spcPct val="90000"/>
              </a:lnSpc>
            </a:pPr>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a:extLst>
              <a:ext uri="{FF2B5EF4-FFF2-40B4-BE49-F238E27FC236}">
                <a16:creationId xmlns:a16="http://schemas.microsoft.com/office/drawing/2014/main" id="{FA7A2993-D038-135B-A94E-03A0B34450C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Poor Authentication and Authorization</a:t>
            </a:r>
          </a:p>
        </p:txBody>
      </p:sp>
      <p:sp>
        <p:nvSpPr>
          <p:cNvPr id="101379" name="Rectangle 5">
            <a:extLst>
              <a:ext uri="{FF2B5EF4-FFF2-40B4-BE49-F238E27FC236}">
                <a16:creationId xmlns:a16="http://schemas.microsoft.com/office/drawing/2014/main" id="{681F904A-EA84-45AD-C7F2-A8C89F0C6411}"/>
              </a:ext>
            </a:extLst>
          </p:cNvPr>
          <p:cNvSpPr>
            <a:spLocks noGrp="1" noChangeArrowheads="1"/>
          </p:cNvSpPr>
          <p:nvPr>
            <p:ph idx="1"/>
          </p:nvPr>
        </p:nvSpPr>
        <p:spPr/>
        <p:txBody>
          <a:bodyPr/>
          <a:lstStyle/>
          <a:p>
            <a:r>
              <a:rPr lang="en-US" altLang="en-US"/>
              <a:t>Machine-to-machine comms involve no “user”</a:t>
            </a:r>
          </a:p>
          <a:p>
            <a:r>
              <a:rPr lang="en-US" altLang="en-US"/>
              <a:t>Many ICS have poor authentication mechanisms </a:t>
            </a:r>
            <a:br>
              <a:rPr lang="en-US" altLang="en-US"/>
            </a:br>
            <a:r>
              <a:rPr lang="en-US" altLang="en-US"/>
              <a:t>and very limited authorization mechanisms</a:t>
            </a:r>
          </a:p>
          <a:p>
            <a:r>
              <a:rPr lang="en-US" altLang="en-US"/>
              <a:t>Many protocols use cleartext passwords</a:t>
            </a:r>
          </a:p>
          <a:p>
            <a:r>
              <a:rPr lang="en-US" altLang="en-US"/>
              <a:t>Many ICS devices lack crypto support</a:t>
            </a:r>
          </a:p>
          <a:p>
            <a:r>
              <a:rPr lang="en-US" altLang="en-US"/>
              <a:t>Sometimes passwords left at vendor default</a:t>
            </a:r>
          </a:p>
          <a:p>
            <a:r>
              <a:rPr lang="en-US" altLang="en-US"/>
              <a:t>Device passwords are hard to manage appropriately</a:t>
            </a:r>
          </a:p>
          <a:p>
            <a:pPr lvl="1"/>
            <a:r>
              <a:rPr lang="en-US" altLang="en-US"/>
              <a:t>Often one password is shared amongst all devices </a:t>
            </a:r>
            <a:br>
              <a:rPr lang="en-US" altLang="en-US"/>
            </a:br>
            <a:r>
              <a:rPr lang="en-US" altLang="en-US"/>
              <a:t>and all users and seldom if ever changed</a:t>
            </a:r>
          </a:p>
          <a:p>
            <a:pPr lvl="1"/>
            <a:r>
              <a:rPr lang="en-US" altLang="en-US"/>
              <a:t>This is happening AGAIN in Smart Meter deployments!</a:t>
            </a:r>
          </a:p>
          <a:p>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4">
            <a:extLst>
              <a:ext uri="{FF2B5EF4-FFF2-40B4-BE49-F238E27FC236}">
                <a16:creationId xmlns:a16="http://schemas.microsoft.com/office/drawing/2014/main" id="{40FBBAAA-0B2B-D186-4079-CA3FCB03E9A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Poor Audit and Logging</a:t>
            </a:r>
          </a:p>
        </p:txBody>
      </p:sp>
      <p:sp>
        <p:nvSpPr>
          <p:cNvPr id="103427" name="Rectangle 5">
            <a:extLst>
              <a:ext uri="{FF2B5EF4-FFF2-40B4-BE49-F238E27FC236}">
                <a16:creationId xmlns:a16="http://schemas.microsoft.com/office/drawing/2014/main" id="{F36E0CB1-0845-D5A0-8883-C4BBCC5695F7}"/>
              </a:ext>
            </a:extLst>
          </p:cNvPr>
          <p:cNvSpPr>
            <a:spLocks noGrp="1" noChangeArrowheads="1"/>
          </p:cNvSpPr>
          <p:nvPr>
            <p:ph idx="1"/>
          </p:nvPr>
        </p:nvSpPr>
        <p:spPr/>
        <p:txBody>
          <a:bodyPr/>
          <a:lstStyle/>
          <a:p>
            <a:r>
              <a:rPr lang="en-US" altLang="en-US"/>
              <a:t>Many ICS have poor or non-existent support for logging security-related actions</a:t>
            </a:r>
          </a:p>
          <a:p>
            <a:pPr lvl="1"/>
            <a:r>
              <a:rPr lang="en-US" altLang="en-US"/>
              <a:t>Attempted or successful intrusions may go unnoticed</a:t>
            </a:r>
          </a:p>
          <a:p>
            <a:r>
              <a:rPr lang="en-US" altLang="en-US"/>
              <a:t>Where IDS logs are kept, they are often not reviewed</a:t>
            </a:r>
          </a:p>
          <a:p>
            <a:r>
              <a:rPr lang="en-US" altLang="en-US"/>
              <a:t>Various regulatory requirements are driving some change in this area</a:t>
            </a:r>
          </a:p>
          <a:p>
            <a:pPr lvl="1"/>
            <a:r>
              <a:rPr lang="en-US" altLang="en-US"/>
              <a:t>NERC—North American Electric Reliability Corporation</a:t>
            </a:r>
          </a:p>
          <a:p>
            <a:pPr lvl="1"/>
            <a:r>
              <a:rPr lang="en-US" altLang="en-US"/>
              <a:t>FERC—Federal Energy Regulatory Commission</a:t>
            </a:r>
          </a:p>
          <a:p>
            <a:pPr lvl="1"/>
            <a:r>
              <a:rPr lang="en-US" altLang="en-US"/>
              <a:t>Sarbanes Oxley and PCAOB (Public Company Accounting Oversight Board)</a:t>
            </a:r>
          </a:p>
          <a:p>
            <a:pPr lvl="1"/>
            <a:r>
              <a:rPr lang="en-US" altLang="en-US"/>
              <a:t>FISMA—Federal Information Security Management Act</a:t>
            </a:r>
          </a:p>
          <a:p>
            <a:pPr lvl="1"/>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360E-8190-4BC6-9FC2-11139E542192}"/>
              </a:ext>
            </a:extLst>
          </p:cNvPr>
          <p:cNvSpPr>
            <a:spLocks noGrp="1"/>
          </p:cNvSpPr>
          <p:nvPr>
            <p:ph type="title"/>
          </p:nvPr>
        </p:nvSpPr>
        <p:spPr/>
        <p:txBody>
          <a:bodyPr/>
          <a:lstStyle/>
          <a:p>
            <a:r>
              <a:rPr lang="en-US" dirty="0"/>
              <a:t>Physical Security Systems</a:t>
            </a:r>
          </a:p>
        </p:txBody>
      </p:sp>
      <p:sp>
        <p:nvSpPr>
          <p:cNvPr id="3" name="Content Placeholder 2">
            <a:extLst>
              <a:ext uri="{FF2B5EF4-FFF2-40B4-BE49-F238E27FC236}">
                <a16:creationId xmlns:a16="http://schemas.microsoft.com/office/drawing/2014/main" id="{6726F960-BE1D-4903-BC72-7F73961FDB5B}"/>
              </a:ext>
            </a:extLst>
          </p:cNvPr>
          <p:cNvSpPr>
            <a:spLocks noGrp="1"/>
          </p:cNvSpPr>
          <p:nvPr>
            <p:ph idx="1"/>
          </p:nvPr>
        </p:nvSpPr>
        <p:spPr>
          <a:xfrm>
            <a:off x="685801" y="2142067"/>
            <a:ext cx="10477499" cy="3826933"/>
          </a:xfrm>
        </p:spPr>
        <p:txBody>
          <a:bodyPr>
            <a:normAutofit/>
          </a:bodyPr>
          <a:lstStyle/>
          <a:p>
            <a:r>
              <a:rPr lang="en-US" sz="2000" dirty="0"/>
              <a:t>The original security question – how to keep people you down want in from getting in, and how to keep things you don’t want getting out from getting out.</a:t>
            </a:r>
          </a:p>
          <a:p>
            <a:endParaRPr lang="en-US" sz="2000" dirty="0"/>
          </a:p>
          <a:p>
            <a:r>
              <a:rPr lang="en-US" sz="2000" dirty="0"/>
              <a:t>This simple question has grown increasingly complicated as technology evolves and provides new weaknesses to systems.</a:t>
            </a:r>
          </a:p>
          <a:p>
            <a:endParaRPr lang="en-US" sz="2000" dirty="0"/>
          </a:p>
          <a:p>
            <a:r>
              <a:rPr lang="en-US" sz="2000" dirty="0"/>
              <a:t>At the core of physical security is still the same issue, but now with many more considerations.</a:t>
            </a:r>
          </a:p>
        </p:txBody>
      </p:sp>
    </p:spTree>
    <p:extLst>
      <p:ext uri="{BB962C8B-B14F-4D97-AF65-F5344CB8AC3E}">
        <p14:creationId xmlns:p14="http://schemas.microsoft.com/office/powerpoint/2010/main" val="152065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8EDF5695-E0E8-B1E1-5FA6-438C6BFF1B2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Unmanned Field Sites</a:t>
            </a:r>
          </a:p>
        </p:txBody>
      </p:sp>
      <p:sp>
        <p:nvSpPr>
          <p:cNvPr id="105475" name="Rectangle 3">
            <a:extLst>
              <a:ext uri="{FF2B5EF4-FFF2-40B4-BE49-F238E27FC236}">
                <a16:creationId xmlns:a16="http://schemas.microsoft.com/office/drawing/2014/main" id="{D65FDD82-651B-0E30-E5FA-6E80125B8E85}"/>
              </a:ext>
            </a:extLst>
          </p:cNvPr>
          <p:cNvSpPr>
            <a:spLocks noGrp="1" noChangeArrowheads="1"/>
          </p:cNvSpPr>
          <p:nvPr>
            <p:ph idx="1"/>
          </p:nvPr>
        </p:nvSpPr>
        <p:spPr/>
        <p:txBody>
          <a:bodyPr/>
          <a:lstStyle/>
          <a:p>
            <a:r>
              <a:rPr lang="en-US" altLang="en-US"/>
              <a:t>Many unmanned field sites</a:t>
            </a:r>
          </a:p>
          <a:p>
            <a:r>
              <a:rPr lang="en-US" altLang="en-US"/>
              <a:t>Many with dialup access</a:t>
            </a:r>
          </a:p>
          <a:p>
            <a:r>
              <a:rPr lang="en-US" altLang="en-US"/>
              <a:t>Some with high-speed connectivity to control center</a:t>
            </a:r>
          </a:p>
          <a:p>
            <a:r>
              <a:rPr lang="en-US" altLang="en-US"/>
              <a:t>Most with poor authentication and authorization</a:t>
            </a:r>
          </a:p>
          <a:p>
            <a:endParaRPr lang="en-US" altLang="en-US"/>
          </a:p>
          <a:p>
            <a:endParaRPr lang="en-US" altLang="en-US"/>
          </a:p>
          <a:p>
            <a:endParaRPr lang="en-US" altLang="en-US"/>
          </a:p>
        </p:txBody>
      </p:sp>
      <p:pic>
        <p:nvPicPr>
          <p:cNvPr id="105476" name="Picture 4" descr="substation_energy_flow">
            <a:extLst>
              <a:ext uri="{FF2B5EF4-FFF2-40B4-BE49-F238E27FC236}">
                <a16:creationId xmlns:a16="http://schemas.microsoft.com/office/drawing/2014/main" id="{D963652A-3CE8-E248-D245-18DBAF290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175" y="2729707"/>
            <a:ext cx="477202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 Box 5">
            <a:extLst>
              <a:ext uri="{FF2B5EF4-FFF2-40B4-BE49-F238E27FC236}">
                <a16:creationId xmlns:a16="http://schemas.microsoft.com/office/drawing/2014/main" id="{F667F001-E21E-FDC8-E303-950664E2BBA7}"/>
              </a:ext>
            </a:extLst>
          </p:cNvPr>
          <p:cNvSpPr txBox="1">
            <a:spLocks noChangeArrowheads="1"/>
          </p:cNvSpPr>
          <p:nvPr/>
        </p:nvSpPr>
        <p:spPr bwMode="auto">
          <a:xfrm>
            <a:off x="3606680" y="4190219"/>
            <a:ext cx="2378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50000"/>
              </a:spcBef>
            </a:pPr>
            <a:r>
              <a:rPr lang="en-US" altLang="en-US" dirty="0"/>
              <a:t>backdoor to the control center!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193AEB9-B24A-F679-07C5-C150B3D6DCB0}"/>
              </a:ext>
            </a:extLst>
          </p:cNvPr>
          <p:cNvSpPr>
            <a:spLocks noGrp="1" noChangeArrowheads="1"/>
          </p:cNvSpPr>
          <p:nvPr>
            <p:ph type="title"/>
          </p:nvPr>
        </p:nvSpPr>
        <p:spPr/>
        <p:txBody>
          <a:bodyPr/>
          <a:lstStyle/>
          <a:p>
            <a:r>
              <a:rPr lang="en-US" altLang="en-US"/>
              <a:t>Middle Protective Layers</a:t>
            </a:r>
          </a:p>
        </p:txBody>
      </p:sp>
      <p:sp>
        <p:nvSpPr>
          <p:cNvPr id="17411" name="Rectangle 3">
            <a:extLst>
              <a:ext uri="{FF2B5EF4-FFF2-40B4-BE49-F238E27FC236}">
                <a16:creationId xmlns:a16="http://schemas.microsoft.com/office/drawing/2014/main" id="{CB5C6306-F7AF-CE6F-DF97-B8B56468E2EB}"/>
              </a:ext>
            </a:extLst>
          </p:cNvPr>
          <p:cNvSpPr>
            <a:spLocks noGrp="1" noChangeArrowheads="1"/>
          </p:cNvSpPr>
          <p:nvPr>
            <p:ph idx="1"/>
          </p:nvPr>
        </p:nvSpPr>
        <p:spPr/>
        <p:txBody>
          <a:bodyPr/>
          <a:lstStyle/>
          <a:p>
            <a:pPr>
              <a:lnSpc>
                <a:spcPct val="90000"/>
              </a:lnSpc>
            </a:pPr>
            <a:r>
              <a:rPr lang="en-US" altLang="en-US" sz="2800"/>
              <a:t>Structure</a:t>
            </a:r>
          </a:p>
          <a:p>
            <a:pPr lvl="1">
              <a:lnSpc>
                <a:spcPct val="90000"/>
              </a:lnSpc>
            </a:pPr>
            <a:r>
              <a:rPr lang="en-US" altLang="en-US" sz="2400"/>
              <a:t>Door controls, window controls</a:t>
            </a:r>
          </a:p>
          <a:p>
            <a:pPr lvl="1">
              <a:lnSpc>
                <a:spcPct val="90000"/>
              </a:lnSpc>
            </a:pPr>
            <a:r>
              <a:rPr lang="en-US" altLang="en-US" sz="2400"/>
              <a:t>Ceiling penetration</a:t>
            </a:r>
          </a:p>
          <a:p>
            <a:pPr lvl="1">
              <a:lnSpc>
                <a:spcPct val="90000"/>
              </a:lnSpc>
            </a:pPr>
            <a:r>
              <a:rPr lang="en-US" altLang="en-US" sz="2400"/>
              <a:t>Ventilation ducts</a:t>
            </a:r>
          </a:p>
          <a:p>
            <a:pPr lvl="1">
              <a:lnSpc>
                <a:spcPct val="90000"/>
              </a:lnSpc>
            </a:pPr>
            <a:r>
              <a:rPr lang="en-US" altLang="en-US" sz="2400"/>
              <a:t>Elevator Penthouses</a:t>
            </a:r>
          </a:p>
          <a:p>
            <a:pPr>
              <a:lnSpc>
                <a:spcPct val="90000"/>
              </a:lnSpc>
            </a:pPr>
            <a:r>
              <a:rPr lang="en-US" altLang="en-US" sz="2800"/>
              <a:t>Environment</a:t>
            </a:r>
          </a:p>
          <a:p>
            <a:pPr lvl="1">
              <a:lnSpc>
                <a:spcPct val="90000"/>
              </a:lnSpc>
            </a:pPr>
            <a:r>
              <a:rPr lang="en-US" altLang="en-US" sz="2400"/>
              <a:t>Within defined perimeter, positive controls</a:t>
            </a:r>
          </a:p>
          <a:p>
            <a:pPr>
              <a:lnSpc>
                <a:spcPct val="90000"/>
              </a:lnSpc>
            </a:pPr>
            <a:r>
              <a:rPr lang="en-US" altLang="en-US" sz="2800"/>
              <a:t>Purpose</a:t>
            </a:r>
          </a:p>
          <a:p>
            <a:pPr lvl="1">
              <a:lnSpc>
                <a:spcPct val="90000"/>
              </a:lnSpc>
            </a:pPr>
            <a:r>
              <a:rPr lang="en-US" altLang="en-US" sz="2400"/>
              <a:t>Alert threat, segment protection zones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D87FADD-CE91-4299-B395-531E87E963A7}"/>
              </a:ext>
            </a:extLst>
          </p:cNvPr>
          <p:cNvSpPr>
            <a:spLocks noGrp="1" noChangeArrowheads="1"/>
          </p:cNvSpPr>
          <p:nvPr>
            <p:ph type="title"/>
          </p:nvPr>
        </p:nvSpPr>
        <p:spPr/>
        <p:txBody>
          <a:bodyPr/>
          <a:lstStyle/>
          <a:p>
            <a:r>
              <a:rPr lang="en-US" altLang="en-US"/>
              <a:t>Inner Protective Layers</a:t>
            </a:r>
          </a:p>
        </p:txBody>
      </p:sp>
      <p:sp>
        <p:nvSpPr>
          <p:cNvPr id="18435" name="Rectangle 3">
            <a:extLst>
              <a:ext uri="{FF2B5EF4-FFF2-40B4-BE49-F238E27FC236}">
                <a16:creationId xmlns:a16="http://schemas.microsoft.com/office/drawing/2014/main" id="{9E15C4FD-860E-EDB3-3B28-2BE6D1EB4BE9}"/>
              </a:ext>
            </a:extLst>
          </p:cNvPr>
          <p:cNvSpPr>
            <a:spLocks noGrp="1" noChangeArrowheads="1"/>
          </p:cNvSpPr>
          <p:nvPr>
            <p:ph idx="1"/>
          </p:nvPr>
        </p:nvSpPr>
        <p:spPr/>
        <p:txBody>
          <a:bodyPr>
            <a:normAutofit lnSpcReduction="10000"/>
          </a:bodyPr>
          <a:lstStyle/>
          <a:p>
            <a:pPr>
              <a:lnSpc>
                <a:spcPct val="90000"/>
              </a:lnSpc>
            </a:pPr>
            <a:r>
              <a:rPr lang="en-US" altLang="en-US" sz="2800"/>
              <a:t>Several layers</a:t>
            </a:r>
          </a:p>
          <a:p>
            <a:pPr>
              <a:lnSpc>
                <a:spcPct val="90000"/>
              </a:lnSpc>
            </a:pPr>
            <a:r>
              <a:rPr lang="en-US" altLang="en-US" sz="2800"/>
              <a:t>Structure</a:t>
            </a:r>
          </a:p>
          <a:p>
            <a:pPr lvl="1">
              <a:lnSpc>
                <a:spcPct val="90000"/>
              </a:lnSpc>
            </a:pPr>
            <a:r>
              <a:rPr lang="en-US" altLang="en-US" sz="2400"/>
              <a:t>Door controls, biometrics</a:t>
            </a:r>
          </a:p>
          <a:p>
            <a:pPr lvl="1">
              <a:lnSpc>
                <a:spcPct val="90000"/>
              </a:lnSpc>
            </a:pPr>
            <a:r>
              <a:rPr lang="en-US" altLang="en-US" sz="2400"/>
              <a:t>Signs, alarms, cctv</a:t>
            </a:r>
          </a:p>
          <a:p>
            <a:pPr lvl="1">
              <a:lnSpc>
                <a:spcPct val="90000"/>
              </a:lnSpc>
            </a:pPr>
            <a:r>
              <a:rPr lang="en-US" altLang="en-US" sz="2400"/>
              <a:t>Safes, vaults</a:t>
            </a:r>
          </a:p>
          <a:p>
            <a:pPr>
              <a:lnSpc>
                <a:spcPct val="90000"/>
              </a:lnSpc>
            </a:pPr>
            <a:r>
              <a:rPr lang="en-US" altLang="en-US" sz="2800"/>
              <a:t>Environment</a:t>
            </a:r>
          </a:p>
          <a:p>
            <a:pPr lvl="1">
              <a:lnSpc>
                <a:spcPct val="90000"/>
              </a:lnSpc>
            </a:pPr>
            <a:r>
              <a:rPr lang="en-US" altLang="en-US" sz="2400"/>
              <a:t>Authorized personnel only</a:t>
            </a:r>
          </a:p>
          <a:p>
            <a:pPr>
              <a:lnSpc>
                <a:spcPct val="90000"/>
              </a:lnSpc>
            </a:pPr>
            <a:r>
              <a:rPr lang="en-US" altLang="en-US" sz="2800"/>
              <a:t>Purpose</a:t>
            </a:r>
          </a:p>
          <a:p>
            <a:pPr lvl="1">
              <a:lnSpc>
                <a:spcPct val="90000"/>
              </a:lnSpc>
            </a:pPr>
            <a:r>
              <a:rPr lang="en-US" altLang="en-US" sz="2400"/>
              <a:t>Establish controlled areas and rooms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1CF0A1F-8DA1-F1A0-4944-AB115C1C52BB}"/>
              </a:ext>
            </a:extLst>
          </p:cNvPr>
          <p:cNvSpPr>
            <a:spLocks noGrp="1" noChangeArrowheads="1"/>
          </p:cNvSpPr>
          <p:nvPr>
            <p:ph type="title"/>
          </p:nvPr>
        </p:nvSpPr>
        <p:spPr/>
        <p:txBody>
          <a:bodyPr/>
          <a:lstStyle/>
          <a:p>
            <a:r>
              <a:rPr lang="en-US" altLang="en-US"/>
              <a:t>Components</a:t>
            </a:r>
          </a:p>
        </p:txBody>
      </p:sp>
      <p:pic>
        <p:nvPicPr>
          <p:cNvPr id="7173" name="Picture 5">
            <a:extLst>
              <a:ext uri="{FF2B5EF4-FFF2-40B4-BE49-F238E27FC236}">
                <a16:creationId xmlns:a16="http://schemas.microsoft.com/office/drawing/2014/main" id="{E21EDC2E-4353-F0F8-CB79-FBF0E58026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9645377" y="2057648"/>
            <a:ext cx="1714739" cy="1980952"/>
          </a:xfrm>
        </p:spPr>
      </p:pic>
      <p:sp>
        <p:nvSpPr>
          <p:cNvPr id="7171" name="Rectangle 3">
            <a:extLst>
              <a:ext uri="{FF2B5EF4-FFF2-40B4-BE49-F238E27FC236}">
                <a16:creationId xmlns:a16="http://schemas.microsoft.com/office/drawing/2014/main" id="{3AC0F86A-EC38-3F3A-D6F0-298B3D1CCF6A}"/>
              </a:ext>
            </a:extLst>
          </p:cNvPr>
          <p:cNvSpPr>
            <a:spLocks noGrp="1" noChangeArrowheads="1"/>
          </p:cNvSpPr>
          <p:nvPr>
            <p:ph type="body" sz="half" idx="4294967295"/>
          </p:nvPr>
        </p:nvSpPr>
        <p:spPr>
          <a:xfrm>
            <a:off x="1066800" y="2057648"/>
            <a:ext cx="8578577" cy="4114800"/>
          </a:xfrm>
        </p:spPr>
        <p:txBody>
          <a:bodyPr/>
          <a:lstStyle/>
          <a:p>
            <a:pPr>
              <a:lnSpc>
                <a:spcPct val="80000"/>
              </a:lnSpc>
            </a:pPr>
            <a:r>
              <a:rPr lang="en-US" altLang="en-US" sz="2000" dirty="0"/>
              <a:t>Accidental and environmental disasters</a:t>
            </a:r>
          </a:p>
          <a:p>
            <a:pPr lvl="1">
              <a:lnSpc>
                <a:spcPct val="80000"/>
              </a:lnSpc>
            </a:pPr>
            <a:r>
              <a:rPr lang="en-US" altLang="en-US" sz="2000" dirty="0"/>
              <a:t>Placing obstacles</a:t>
            </a:r>
          </a:p>
          <a:p>
            <a:pPr lvl="1">
              <a:lnSpc>
                <a:spcPct val="80000"/>
              </a:lnSpc>
            </a:pPr>
            <a:r>
              <a:rPr lang="en-US" altLang="en-US" sz="2000" dirty="0"/>
              <a:t>Idea is to confuse attacker, delay serious ones, and attempt to avoid the inevitable</a:t>
            </a:r>
          </a:p>
          <a:p>
            <a:pPr>
              <a:lnSpc>
                <a:spcPct val="80000"/>
              </a:lnSpc>
            </a:pPr>
            <a:r>
              <a:rPr lang="en-US" altLang="en-US" sz="2000" dirty="0"/>
              <a:t>Monitoring and notification systems</a:t>
            </a:r>
          </a:p>
          <a:p>
            <a:pPr lvl="1">
              <a:lnSpc>
                <a:spcPct val="80000"/>
              </a:lnSpc>
            </a:pPr>
            <a:r>
              <a:rPr lang="en-US" altLang="en-US" sz="2000" dirty="0"/>
              <a:t>Security mechanisms to monitor and detect potential harm or violations</a:t>
            </a:r>
          </a:p>
          <a:p>
            <a:pPr lvl="1">
              <a:lnSpc>
                <a:spcPct val="80000"/>
              </a:lnSpc>
            </a:pPr>
            <a:r>
              <a:rPr lang="en-US" altLang="en-US" sz="2000" dirty="0"/>
              <a:t>Alarms, security lighting, security guards or closed-circuit television cameras (CCTV)</a:t>
            </a:r>
          </a:p>
          <a:p>
            <a:pPr lvl="1">
              <a:lnSpc>
                <a:spcPct val="80000"/>
              </a:lnSpc>
            </a:pPr>
            <a:endParaRPr lang="en-US" altLang="en-US" sz="1600" dirty="0"/>
          </a:p>
          <a:p>
            <a:pPr lvl="1">
              <a:lnSpc>
                <a:spcPct val="80000"/>
              </a:lnSpc>
            </a:pPr>
            <a:endParaRPr lang="en-US" altLang="en-US" sz="1600" dirty="0"/>
          </a:p>
          <a:p>
            <a:pPr>
              <a:lnSpc>
                <a:spcPct val="80000"/>
              </a:lnSpc>
            </a:pPr>
            <a:endParaRPr lang="en-US" altLang="en-US" sz="180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BAE880E-95AB-ECD4-F6C0-9F5A2419EB8D}"/>
              </a:ext>
            </a:extLst>
          </p:cNvPr>
          <p:cNvSpPr>
            <a:spLocks noGrp="1" noChangeArrowheads="1"/>
          </p:cNvSpPr>
          <p:nvPr>
            <p:ph type="title"/>
          </p:nvPr>
        </p:nvSpPr>
        <p:spPr/>
        <p:txBody>
          <a:bodyPr/>
          <a:lstStyle/>
          <a:p>
            <a:r>
              <a:rPr lang="en-US" altLang="en-US"/>
              <a:t>Components (cont.)</a:t>
            </a:r>
          </a:p>
        </p:txBody>
      </p:sp>
      <p:sp>
        <p:nvSpPr>
          <p:cNvPr id="10243" name="Rectangle 3">
            <a:extLst>
              <a:ext uri="{FF2B5EF4-FFF2-40B4-BE49-F238E27FC236}">
                <a16:creationId xmlns:a16="http://schemas.microsoft.com/office/drawing/2014/main" id="{41E25B78-C9B4-2C63-BD79-DC83E967DA90}"/>
              </a:ext>
            </a:extLst>
          </p:cNvPr>
          <p:cNvSpPr>
            <a:spLocks noGrp="1" noChangeArrowheads="1"/>
          </p:cNvSpPr>
          <p:nvPr>
            <p:ph idx="1"/>
          </p:nvPr>
        </p:nvSpPr>
        <p:spPr/>
        <p:txBody>
          <a:bodyPr/>
          <a:lstStyle/>
          <a:p>
            <a:r>
              <a:rPr lang="en-US" altLang="en-US" sz="2000" dirty="0"/>
              <a:t>Recovery mechanisms</a:t>
            </a:r>
          </a:p>
          <a:p>
            <a:pPr lvl="1"/>
            <a:r>
              <a:rPr lang="en-US" altLang="en-US" sz="2000" dirty="0"/>
              <a:t>To repel, catch or frustrate attackers when an attack is detected</a:t>
            </a:r>
          </a:p>
          <a:p>
            <a:pPr lvl="1"/>
            <a:r>
              <a:rPr lang="en-US" altLang="en-US" sz="2000" dirty="0"/>
              <a:t>Intrusion handling</a:t>
            </a:r>
          </a:p>
          <a:p>
            <a:pPr lvl="1"/>
            <a:endParaRPr lang="en-US" altLang="en-US" dirty="0"/>
          </a:p>
          <a:p>
            <a:pPr lvl="1"/>
            <a:endParaRPr lang="en-US" alt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5979168-1336-E3A0-2F4B-410FC993A6CF}"/>
              </a:ext>
            </a:extLst>
          </p:cNvPr>
          <p:cNvSpPr>
            <a:spLocks noGrp="1" noChangeArrowheads="1"/>
          </p:cNvSpPr>
          <p:nvPr>
            <p:ph type="title"/>
          </p:nvPr>
        </p:nvSpPr>
        <p:spPr/>
        <p:txBody>
          <a:bodyPr/>
          <a:lstStyle/>
          <a:p>
            <a:r>
              <a:rPr lang="en-US" altLang="en-US"/>
              <a:t>Layers</a:t>
            </a:r>
          </a:p>
        </p:txBody>
      </p:sp>
      <p:sp>
        <p:nvSpPr>
          <p:cNvPr id="12291" name="Rectangle 3">
            <a:extLst>
              <a:ext uri="{FF2B5EF4-FFF2-40B4-BE49-F238E27FC236}">
                <a16:creationId xmlns:a16="http://schemas.microsoft.com/office/drawing/2014/main" id="{BB0EF35E-6BF0-3FBF-5697-3F1477E08735}"/>
              </a:ext>
            </a:extLst>
          </p:cNvPr>
          <p:cNvSpPr>
            <a:spLocks noGrp="1" noChangeArrowheads="1"/>
          </p:cNvSpPr>
          <p:nvPr>
            <p:ph idx="1"/>
          </p:nvPr>
        </p:nvSpPr>
        <p:spPr>
          <a:xfrm>
            <a:off x="1066800" y="2103120"/>
            <a:ext cx="6534150" cy="3849624"/>
          </a:xfrm>
        </p:spPr>
        <p:txBody>
          <a:bodyPr/>
          <a:lstStyle/>
          <a:p>
            <a:r>
              <a:rPr lang="en-US" altLang="en-US" sz="2400" dirty="0"/>
              <a:t>Environment Design</a:t>
            </a:r>
          </a:p>
          <a:p>
            <a:pPr lvl="1"/>
            <a:r>
              <a:rPr lang="en-US" altLang="en-US" sz="2000" dirty="0"/>
              <a:t>First layer of physical protection</a:t>
            </a:r>
          </a:p>
          <a:p>
            <a:pPr lvl="1"/>
            <a:r>
              <a:rPr lang="en-US" altLang="en-US" sz="2000" dirty="0"/>
              <a:t>Consists of external design void off intruders</a:t>
            </a:r>
          </a:p>
          <a:p>
            <a:pPr lvl="1"/>
            <a:r>
              <a:rPr lang="en-US" altLang="en-US" sz="2000" dirty="0"/>
              <a:t>May include objects like barbed wire, warning signs, fencing, metal barriers, and site lighting</a:t>
            </a:r>
          </a:p>
        </p:txBody>
      </p:sp>
      <p:pic>
        <p:nvPicPr>
          <p:cNvPr id="12292" name="Picture 4">
            <a:extLst>
              <a:ext uri="{FF2B5EF4-FFF2-40B4-BE49-F238E27FC236}">
                <a16:creationId xmlns:a16="http://schemas.microsoft.com/office/drawing/2014/main" id="{CF2F9F81-086B-EA75-0D3E-5FF193136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0950" y="2637693"/>
            <a:ext cx="35242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D75544B7-8D2C-3F0C-6D13-F9BBD7CB5E0E}"/>
              </a:ext>
            </a:extLst>
          </p:cNvPr>
          <p:cNvSpPr>
            <a:spLocks noGrp="1" noChangeArrowheads="1"/>
          </p:cNvSpPr>
          <p:nvPr>
            <p:ph type="title"/>
          </p:nvPr>
        </p:nvSpPr>
        <p:spPr/>
        <p:txBody>
          <a:bodyPr/>
          <a:lstStyle/>
          <a:p>
            <a:r>
              <a:rPr lang="en-US" altLang="en-US"/>
              <a:t>Layers (cont.)</a:t>
            </a:r>
          </a:p>
        </p:txBody>
      </p:sp>
      <p:graphicFrame>
        <p:nvGraphicFramePr>
          <p:cNvPr id="13318" name="Object 6">
            <a:extLst>
              <a:ext uri="{FF2B5EF4-FFF2-40B4-BE49-F238E27FC236}">
                <a16:creationId xmlns:a16="http://schemas.microsoft.com/office/drawing/2014/main" id="{8B0B6495-D6E5-1C34-ADC9-FE02E6547E74}"/>
              </a:ext>
            </a:extLst>
          </p:cNvPr>
          <p:cNvGraphicFramePr>
            <a:graphicFrameLocks noGrp="1" noChangeAspect="1"/>
          </p:cNvGraphicFramePr>
          <p:nvPr>
            <p:ph idx="1"/>
            <p:extLst>
              <p:ext uri="{D42A27DB-BD31-4B8C-83A1-F6EECF244321}">
                <p14:modId xmlns:p14="http://schemas.microsoft.com/office/powerpoint/2010/main" val="1618917126"/>
              </p:ext>
            </p:extLst>
          </p:nvPr>
        </p:nvGraphicFramePr>
        <p:xfrm>
          <a:off x="6422358" y="1981200"/>
          <a:ext cx="3665284" cy="4114800"/>
        </p:xfrm>
        <a:graphic>
          <a:graphicData uri="http://schemas.openxmlformats.org/presentationml/2006/ole">
            <mc:AlternateContent xmlns:mc="http://schemas.openxmlformats.org/markup-compatibility/2006">
              <mc:Choice xmlns:v="urn:schemas-microsoft-com:vml" Requires="v">
                <p:oleObj name="Chart" r:id="rId2" imgW="4038450" imgH="4533833" progId="MSGraph.Chart.8">
                  <p:embed followColorScheme="full"/>
                </p:oleObj>
              </mc:Choice>
              <mc:Fallback>
                <p:oleObj name="Chart" r:id="rId2" imgW="4038450" imgH="4533833" progId="MSGraph.Chart.8">
                  <p:embed followColorScheme="full"/>
                  <p:pic>
                    <p:nvPicPr>
                      <p:cNvPr id="13318" name="Object 6">
                        <a:extLst>
                          <a:ext uri="{FF2B5EF4-FFF2-40B4-BE49-F238E27FC236}">
                            <a16:creationId xmlns:a16="http://schemas.microsoft.com/office/drawing/2014/main" id="{8B0B6495-D6E5-1C34-ADC9-FE02E6547E74}"/>
                          </a:ext>
                        </a:extLst>
                      </p:cNvPr>
                      <p:cNvPicPr>
                        <a:picLocks noChangeAspect="1" noChangeArrowheads="1"/>
                      </p:cNvPicPr>
                      <p:nvPr/>
                    </p:nvPicPr>
                    <p:blipFill>
                      <a:blip r:embed="rId3"/>
                      <a:srcRect/>
                      <a:stretch>
                        <a:fillRect/>
                      </a:stretch>
                    </p:blipFill>
                    <p:spPr bwMode="auto">
                      <a:xfrm>
                        <a:off x="6422358" y="1981200"/>
                        <a:ext cx="3665284" cy="4114800"/>
                      </a:xfrm>
                      <a:prstGeom prst="rect">
                        <a:avLst/>
                      </a:prstGeom>
                    </p:spPr>
                  </p:pic>
                </p:oleObj>
              </mc:Fallback>
            </mc:AlternateContent>
          </a:graphicData>
        </a:graphic>
      </p:graphicFrame>
      <p:sp>
        <p:nvSpPr>
          <p:cNvPr id="13317" name="Rectangle 5">
            <a:extLst>
              <a:ext uri="{FF2B5EF4-FFF2-40B4-BE49-F238E27FC236}">
                <a16:creationId xmlns:a16="http://schemas.microsoft.com/office/drawing/2014/main" id="{6B6BC121-E59B-F397-D944-FB25AAC61DF6}"/>
              </a:ext>
            </a:extLst>
          </p:cNvPr>
          <p:cNvSpPr>
            <a:spLocks noGrp="1" noChangeArrowheads="1"/>
          </p:cNvSpPr>
          <p:nvPr>
            <p:ph type="body" sz="half" idx="4294967295"/>
          </p:nvPr>
        </p:nvSpPr>
        <p:spPr>
          <a:xfrm>
            <a:off x="1066800" y="2014194"/>
            <a:ext cx="7310609" cy="4114800"/>
          </a:xfrm>
        </p:spPr>
        <p:txBody>
          <a:bodyPr/>
          <a:lstStyle/>
          <a:p>
            <a:r>
              <a:rPr lang="en-US" altLang="en-US" sz="2800" dirty="0"/>
              <a:t>Mechanical and electronic access control</a:t>
            </a:r>
          </a:p>
          <a:p>
            <a:pPr lvl="1"/>
            <a:r>
              <a:rPr lang="en-US" altLang="en-US" sz="2400" dirty="0"/>
              <a:t>Prevents intruders or unauthorized users to direct access to physical components</a:t>
            </a:r>
          </a:p>
          <a:p>
            <a:pPr lvl="1"/>
            <a:r>
              <a:rPr lang="en-US" altLang="en-US" sz="2400" dirty="0"/>
              <a:t>Includes gates, doors and locks</a:t>
            </a:r>
          </a:p>
        </p:txBody>
      </p:sp>
      <p:pic>
        <p:nvPicPr>
          <p:cNvPr id="13319" name="Picture 7">
            <a:extLst>
              <a:ext uri="{FF2B5EF4-FFF2-40B4-BE49-F238E27FC236}">
                <a16:creationId xmlns:a16="http://schemas.microsoft.com/office/drawing/2014/main" id="{F99677CC-022F-305D-8842-302236A49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7409" y="2552700"/>
            <a:ext cx="2971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FD143FA-7EA9-986F-5BCC-EA93D19C4715}"/>
              </a:ext>
            </a:extLst>
          </p:cNvPr>
          <p:cNvSpPr>
            <a:spLocks noGrp="1" noChangeArrowheads="1"/>
          </p:cNvSpPr>
          <p:nvPr>
            <p:ph type="title"/>
          </p:nvPr>
        </p:nvSpPr>
        <p:spPr/>
        <p:txBody>
          <a:bodyPr/>
          <a:lstStyle/>
          <a:p>
            <a:r>
              <a:rPr lang="en-US" altLang="en-US"/>
              <a:t>Layers (cont.)</a:t>
            </a:r>
          </a:p>
        </p:txBody>
      </p:sp>
      <p:pic>
        <p:nvPicPr>
          <p:cNvPr id="18437" name="Picture 5">
            <a:extLst>
              <a:ext uri="{FF2B5EF4-FFF2-40B4-BE49-F238E27FC236}">
                <a16:creationId xmlns:a16="http://schemas.microsoft.com/office/drawing/2014/main" id="{40BB83AE-0BDA-685E-47A1-E89143F26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032444"/>
            <a:ext cx="72390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78A9FBAA-DEF5-BE66-D330-5413A946FC7A}"/>
              </a:ext>
            </a:extLst>
          </p:cNvPr>
          <p:cNvSpPr>
            <a:spLocks noGrp="1" noChangeArrowheads="1"/>
          </p:cNvSpPr>
          <p:nvPr>
            <p:ph type="title"/>
          </p:nvPr>
        </p:nvSpPr>
        <p:spPr/>
        <p:txBody>
          <a:bodyPr/>
          <a:lstStyle/>
          <a:p>
            <a:r>
              <a:rPr lang="en-US" altLang="en-US"/>
              <a:t>Implementation</a:t>
            </a:r>
          </a:p>
        </p:txBody>
      </p:sp>
      <p:sp>
        <p:nvSpPr>
          <p:cNvPr id="123907" name="Rectangle 3">
            <a:extLst>
              <a:ext uri="{FF2B5EF4-FFF2-40B4-BE49-F238E27FC236}">
                <a16:creationId xmlns:a16="http://schemas.microsoft.com/office/drawing/2014/main" id="{818F2C4C-083E-7DA5-FA41-E4D5DE2A37F4}"/>
              </a:ext>
            </a:extLst>
          </p:cNvPr>
          <p:cNvSpPr>
            <a:spLocks noGrp="1" noChangeArrowheads="1"/>
          </p:cNvSpPr>
          <p:nvPr>
            <p:ph idx="1"/>
          </p:nvPr>
        </p:nvSpPr>
        <p:spPr/>
        <p:txBody>
          <a:bodyPr/>
          <a:lstStyle/>
          <a:p>
            <a:r>
              <a:rPr lang="en-US" altLang="en-US" sz="2000" dirty="0"/>
              <a:t>State the plan’s purpose</a:t>
            </a:r>
          </a:p>
          <a:p>
            <a:r>
              <a:rPr lang="en-US" altLang="en-US" sz="2000" dirty="0"/>
              <a:t>Define the areas, buildings, and other structures considered critical and establish priorities for their protection</a:t>
            </a:r>
          </a:p>
          <a:p>
            <a:r>
              <a:rPr lang="en-US" altLang="en-US" sz="2000" dirty="0"/>
              <a:t>Define and establish restrictions on access and movement of critical areas</a:t>
            </a:r>
          </a:p>
          <a:p>
            <a:pPr lvl="1"/>
            <a:r>
              <a:rPr lang="en-US" altLang="en-US" sz="2000" dirty="0"/>
              <a:t>Categorize restrictions </a:t>
            </a:r>
          </a:p>
          <a:p>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3292567-AE6F-4748-DA5B-F435BF9F4A7B}"/>
              </a:ext>
            </a:extLst>
          </p:cNvPr>
          <p:cNvSpPr>
            <a:spLocks noGrp="1" noChangeArrowheads="1"/>
          </p:cNvSpPr>
          <p:nvPr>
            <p:ph type="title"/>
          </p:nvPr>
        </p:nvSpPr>
        <p:spPr/>
        <p:txBody>
          <a:bodyPr/>
          <a:lstStyle/>
          <a:p>
            <a:r>
              <a:rPr lang="en-US" altLang="en-US"/>
              <a:t>Layers (cont.)</a:t>
            </a:r>
          </a:p>
        </p:txBody>
      </p:sp>
      <p:pic>
        <p:nvPicPr>
          <p:cNvPr id="17412" name="Picture 4">
            <a:extLst>
              <a:ext uri="{FF2B5EF4-FFF2-40B4-BE49-F238E27FC236}">
                <a16:creationId xmlns:a16="http://schemas.microsoft.com/office/drawing/2014/main" id="{5D72A405-BF9B-7E9F-1AF3-383A0FEA74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698292" y="2442118"/>
            <a:ext cx="4426908" cy="3311567"/>
          </a:xfrm>
        </p:spPr>
      </p:pic>
      <p:sp>
        <p:nvSpPr>
          <p:cNvPr id="17411" name="Rectangle 3">
            <a:extLst>
              <a:ext uri="{FF2B5EF4-FFF2-40B4-BE49-F238E27FC236}">
                <a16:creationId xmlns:a16="http://schemas.microsoft.com/office/drawing/2014/main" id="{823452E8-C69F-FF2F-7507-91E929A7E3D4}"/>
              </a:ext>
            </a:extLst>
          </p:cNvPr>
          <p:cNvSpPr>
            <a:spLocks noGrp="1" noChangeArrowheads="1"/>
          </p:cNvSpPr>
          <p:nvPr>
            <p:ph type="body" sz="half" idx="4294967295"/>
          </p:nvPr>
        </p:nvSpPr>
        <p:spPr>
          <a:xfrm>
            <a:off x="1066801" y="2014194"/>
            <a:ext cx="5631492" cy="4114800"/>
          </a:xfrm>
        </p:spPr>
        <p:txBody>
          <a:bodyPr/>
          <a:lstStyle/>
          <a:p>
            <a:r>
              <a:rPr lang="en-US" altLang="en-US" sz="2800" dirty="0"/>
              <a:t>Monitoring system</a:t>
            </a:r>
          </a:p>
          <a:p>
            <a:pPr lvl="1"/>
            <a:r>
              <a:rPr lang="en-US" altLang="en-US" sz="2400" dirty="0"/>
              <a:t>Less of a preventative measure</a:t>
            </a:r>
          </a:p>
          <a:p>
            <a:pPr lvl="1"/>
            <a:r>
              <a:rPr lang="en-US" altLang="en-US" sz="2400" dirty="0"/>
              <a:t>Used more for incident verification and analysis</a:t>
            </a:r>
          </a:p>
          <a:p>
            <a:pPr lvl="1"/>
            <a:r>
              <a:rPr lang="en-US" altLang="en-US" sz="2400" dirty="0"/>
              <a:t>Most common mechanism is CCTVs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D0C3A6B-23A2-9005-03EF-09F1558F68E0}"/>
              </a:ext>
            </a:extLst>
          </p:cNvPr>
          <p:cNvSpPr>
            <a:spLocks noGrp="1" noChangeArrowheads="1"/>
          </p:cNvSpPr>
          <p:nvPr>
            <p:ph type="title"/>
          </p:nvPr>
        </p:nvSpPr>
        <p:spPr/>
        <p:txBody>
          <a:bodyPr/>
          <a:lstStyle/>
          <a:p>
            <a:r>
              <a:rPr lang="en-US" altLang="en-US"/>
              <a:t>Definition</a:t>
            </a:r>
          </a:p>
        </p:txBody>
      </p:sp>
      <p:sp>
        <p:nvSpPr>
          <p:cNvPr id="5123" name="Rectangle 3">
            <a:extLst>
              <a:ext uri="{FF2B5EF4-FFF2-40B4-BE49-F238E27FC236}">
                <a16:creationId xmlns:a16="http://schemas.microsoft.com/office/drawing/2014/main" id="{6BB46570-321C-784C-DFC8-3E47FE4ECD9D}"/>
              </a:ext>
            </a:extLst>
          </p:cNvPr>
          <p:cNvSpPr>
            <a:spLocks noGrp="1" noChangeArrowheads="1"/>
          </p:cNvSpPr>
          <p:nvPr>
            <p:ph idx="1"/>
          </p:nvPr>
        </p:nvSpPr>
        <p:spPr/>
        <p:txBody>
          <a:bodyPr>
            <a:normAutofit/>
          </a:bodyPr>
          <a:lstStyle/>
          <a:p>
            <a:r>
              <a:rPr lang="en-US" altLang="en-US" sz="2000" dirty="0"/>
              <a:t>Physical security is the protection of personnel, hardware, programs, networks, and data from physical circumstances and events that could cause serious losses or damage to an enterprise, agency, or institution. This includes protection from fire, theft, vandalism, natural disasters, and terrorism.</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9188215A-2B18-2E10-A884-73128A5FBA1B}"/>
              </a:ext>
            </a:extLst>
          </p:cNvPr>
          <p:cNvSpPr>
            <a:spLocks noGrp="1" noChangeArrowheads="1"/>
          </p:cNvSpPr>
          <p:nvPr>
            <p:ph type="title"/>
          </p:nvPr>
        </p:nvSpPr>
        <p:spPr/>
        <p:txBody>
          <a:bodyPr/>
          <a:lstStyle/>
          <a:p>
            <a:r>
              <a:rPr lang="en-US" altLang="en-US"/>
              <a:t>Layers (cont.)</a:t>
            </a:r>
          </a:p>
        </p:txBody>
      </p:sp>
      <p:sp>
        <p:nvSpPr>
          <p:cNvPr id="16387" name="Rectangle 3">
            <a:extLst>
              <a:ext uri="{FF2B5EF4-FFF2-40B4-BE49-F238E27FC236}">
                <a16:creationId xmlns:a16="http://schemas.microsoft.com/office/drawing/2014/main" id="{28E96BC4-0AEE-4EC5-5C1C-4008DEB93D91}"/>
              </a:ext>
            </a:extLst>
          </p:cNvPr>
          <p:cNvSpPr>
            <a:spLocks noGrp="1" noChangeArrowheads="1"/>
          </p:cNvSpPr>
          <p:nvPr>
            <p:ph idx="1"/>
          </p:nvPr>
        </p:nvSpPr>
        <p:spPr/>
        <p:txBody>
          <a:bodyPr>
            <a:normAutofit/>
          </a:bodyPr>
          <a:lstStyle/>
          <a:p>
            <a:r>
              <a:rPr lang="en-US" altLang="en-US" sz="2000" dirty="0"/>
              <a:t>Intrusion Detection</a:t>
            </a:r>
          </a:p>
          <a:p>
            <a:pPr lvl="1"/>
            <a:r>
              <a:rPr lang="en-US" altLang="en-US" sz="2000" dirty="0"/>
              <a:t>Monitors for attacks </a:t>
            </a:r>
          </a:p>
          <a:p>
            <a:pPr lvl="1"/>
            <a:r>
              <a:rPr lang="en-US" altLang="en-US" sz="2000" dirty="0"/>
              <a:t>Less of a preventative measure</a:t>
            </a:r>
          </a:p>
          <a:p>
            <a:pPr lvl="1"/>
            <a:r>
              <a:rPr lang="en-US" altLang="en-US" sz="2000" dirty="0"/>
              <a:t>More of an response mechanism</a:t>
            </a:r>
          </a:p>
          <a:p>
            <a:pPr lvl="1"/>
            <a:r>
              <a:rPr lang="en-US" altLang="en-US" sz="2000" dirty="0"/>
              <a:t>Alarms/Notification</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8B94F58-DF09-ECBD-D4A7-001092BD345F}"/>
              </a:ext>
            </a:extLst>
          </p:cNvPr>
          <p:cNvSpPr>
            <a:spLocks noGrp="1" noChangeArrowheads="1"/>
          </p:cNvSpPr>
          <p:nvPr>
            <p:ph type="title"/>
          </p:nvPr>
        </p:nvSpPr>
        <p:spPr/>
        <p:txBody>
          <a:bodyPr/>
          <a:lstStyle/>
          <a:p>
            <a:r>
              <a:rPr lang="en-US" altLang="en-US"/>
              <a:t>Physical Security Briefs</a:t>
            </a:r>
          </a:p>
        </p:txBody>
      </p:sp>
      <p:sp>
        <p:nvSpPr>
          <p:cNvPr id="21507" name="Rectangle 3">
            <a:extLst>
              <a:ext uri="{FF2B5EF4-FFF2-40B4-BE49-F238E27FC236}">
                <a16:creationId xmlns:a16="http://schemas.microsoft.com/office/drawing/2014/main" id="{80874EB8-C02D-D624-1EC7-EFB97B3044BA}"/>
              </a:ext>
            </a:extLst>
          </p:cNvPr>
          <p:cNvSpPr>
            <a:spLocks noGrp="1" noChangeArrowheads="1"/>
          </p:cNvSpPr>
          <p:nvPr>
            <p:ph idx="1"/>
          </p:nvPr>
        </p:nvSpPr>
        <p:spPr/>
        <p:txBody>
          <a:bodyPr/>
          <a:lstStyle/>
          <a:p>
            <a:r>
              <a:rPr lang="en-US" altLang="en-US" sz="2800"/>
              <a:t>Security site brief</a:t>
            </a:r>
          </a:p>
          <a:p>
            <a:pPr lvl="1"/>
            <a:r>
              <a:rPr lang="en-US" altLang="en-US" sz="2400"/>
              <a:t>Security policies used for the framework of preventing the access to a physical setting </a:t>
            </a:r>
          </a:p>
          <a:p>
            <a:pPr lvl="1">
              <a:buFont typeface="Wingdings" panose="05000000000000000000" pitchFamily="2" charset="2"/>
              <a:buNone/>
            </a:pPr>
            <a:endParaRPr lang="en-US" altLang="en-US" sz="2400"/>
          </a:p>
          <a:p>
            <a:r>
              <a:rPr lang="en-US" altLang="en-US" sz="2800"/>
              <a:t>Security design brief</a:t>
            </a:r>
          </a:p>
          <a:p>
            <a:pPr lvl="1"/>
            <a:r>
              <a:rPr lang="en-US" altLang="en-US" sz="2400"/>
              <a:t>Security policies used for the layout or design for a physical entity (may be coding, layout for servers, access control, etc)</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6150DBD-BB33-4630-CC97-1F9D4A808EF4}"/>
              </a:ext>
            </a:extLst>
          </p:cNvPr>
          <p:cNvSpPr>
            <a:spLocks noGrp="1" noChangeArrowheads="1"/>
          </p:cNvSpPr>
          <p:nvPr>
            <p:ph type="title"/>
          </p:nvPr>
        </p:nvSpPr>
        <p:spPr/>
        <p:txBody>
          <a:bodyPr/>
          <a:lstStyle/>
          <a:p>
            <a:r>
              <a:rPr lang="en-US" altLang="en-US"/>
              <a:t>Zoning</a:t>
            </a:r>
          </a:p>
        </p:txBody>
      </p:sp>
      <p:sp>
        <p:nvSpPr>
          <p:cNvPr id="22531" name="Rectangle 3">
            <a:extLst>
              <a:ext uri="{FF2B5EF4-FFF2-40B4-BE49-F238E27FC236}">
                <a16:creationId xmlns:a16="http://schemas.microsoft.com/office/drawing/2014/main" id="{CD849742-6B83-0BA2-AD5E-18B73D39BCD2}"/>
              </a:ext>
            </a:extLst>
          </p:cNvPr>
          <p:cNvSpPr>
            <a:spLocks noGrp="1" noChangeArrowheads="1"/>
          </p:cNvSpPr>
          <p:nvPr>
            <p:ph idx="1"/>
          </p:nvPr>
        </p:nvSpPr>
        <p:spPr/>
        <p:txBody>
          <a:bodyPr/>
          <a:lstStyle/>
          <a:p>
            <a:pPr>
              <a:lnSpc>
                <a:spcPct val="90000"/>
              </a:lnSpc>
            </a:pPr>
            <a:r>
              <a:rPr lang="en-US" altLang="en-US" sz="2800"/>
              <a:t>Public Zone</a:t>
            </a:r>
          </a:p>
          <a:p>
            <a:pPr lvl="1">
              <a:lnSpc>
                <a:spcPct val="90000"/>
              </a:lnSpc>
            </a:pPr>
            <a:r>
              <a:rPr lang="en-US" altLang="en-US" sz="2400"/>
              <a:t>Public has access to this area of a facility and its surrounding</a:t>
            </a:r>
          </a:p>
          <a:p>
            <a:pPr lvl="1">
              <a:lnSpc>
                <a:spcPct val="90000"/>
              </a:lnSpc>
            </a:pPr>
            <a:r>
              <a:rPr lang="en-US" altLang="en-US" sz="2400"/>
              <a:t>Examples are facility grounds, elevator lobbies, etc </a:t>
            </a:r>
          </a:p>
          <a:p>
            <a:pPr>
              <a:lnSpc>
                <a:spcPct val="90000"/>
              </a:lnSpc>
            </a:pPr>
            <a:r>
              <a:rPr lang="en-US" altLang="en-US" sz="2800"/>
              <a:t>Reception Zone</a:t>
            </a:r>
          </a:p>
          <a:p>
            <a:pPr lvl="1">
              <a:lnSpc>
                <a:spcPct val="90000"/>
              </a:lnSpc>
            </a:pPr>
            <a:r>
              <a:rPr lang="en-US" altLang="en-US" sz="2400"/>
              <a:t>Zone which entail the transition from a public zone to a restricted-access area of control</a:t>
            </a:r>
          </a:p>
          <a:p>
            <a:pPr lvl="1">
              <a:lnSpc>
                <a:spcPct val="90000"/>
              </a:lnSpc>
            </a:pPr>
            <a:r>
              <a:rPr lang="en-US" altLang="en-US" sz="2400"/>
              <a:t>Typically means where the contact of visitors and a department is initiated</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31D25F4-C471-B3A8-F1E2-0BD0791A9482}"/>
              </a:ext>
            </a:extLst>
          </p:cNvPr>
          <p:cNvSpPr>
            <a:spLocks noGrp="1" noChangeArrowheads="1"/>
          </p:cNvSpPr>
          <p:nvPr>
            <p:ph type="title"/>
          </p:nvPr>
        </p:nvSpPr>
        <p:spPr/>
        <p:txBody>
          <a:bodyPr/>
          <a:lstStyle/>
          <a:p>
            <a:r>
              <a:rPr lang="en-US" altLang="en-US"/>
              <a:t>Zones (cont.)</a:t>
            </a:r>
          </a:p>
        </p:txBody>
      </p:sp>
      <p:sp>
        <p:nvSpPr>
          <p:cNvPr id="24579" name="Rectangle 3">
            <a:extLst>
              <a:ext uri="{FF2B5EF4-FFF2-40B4-BE49-F238E27FC236}">
                <a16:creationId xmlns:a16="http://schemas.microsoft.com/office/drawing/2014/main" id="{D29098EB-B9F4-5F4F-730E-45CD9869FCCD}"/>
              </a:ext>
            </a:extLst>
          </p:cNvPr>
          <p:cNvSpPr>
            <a:spLocks noGrp="1" noChangeArrowheads="1"/>
          </p:cNvSpPr>
          <p:nvPr>
            <p:ph idx="1"/>
          </p:nvPr>
        </p:nvSpPr>
        <p:spPr/>
        <p:txBody>
          <a:bodyPr/>
          <a:lstStyle/>
          <a:p>
            <a:pPr>
              <a:lnSpc>
                <a:spcPct val="90000"/>
              </a:lnSpc>
            </a:pPr>
            <a:r>
              <a:rPr lang="en-US" altLang="en-US" sz="2800"/>
              <a:t>Operations Zone</a:t>
            </a:r>
          </a:p>
          <a:p>
            <a:pPr lvl="1">
              <a:lnSpc>
                <a:spcPct val="90000"/>
              </a:lnSpc>
            </a:pPr>
            <a:r>
              <a:rPr lang="en-US" altLang="en-US" sz="2400"/>
              <a:t>An area where access is limited to personnel who work at facility and to escorted visitors</a:t>
            </a:r>
          </a:p>
          <a:p>
            <a:pPr lvl="1">
              <a:lnSpc>
                <a:spcPct val="90000"/>
              </a:lnSpc>
            </a:pPr>
            <a:r>
              <a:rPr lang="en-US" altLang="en-US" sz="2400"/>
              <a:t>Production floors and open office areas</a:t>
            </a:r>
          </a:p>
          <a:p>
            <a:pPr>
              <a:lnSpc>
                <a:spcPct val="90000"/>
              </a:lnSpc>
            </a:pPr>
            <a:r>
              <a:rPr lang="en-US" altLang="en-US" sz="2800"/>
              <a:t>Security Zone</a:t>
            </a:r>
          </a:p>
          <a:p>
            <a:pPr lvl="1">
              <a:lnSpc>
                <a:spcPct val="90000"/>
              </a:lnSpc>
            </a:pPr>
            <a:r>
              <a:rPr lang="en-US" altLang="en-US" sz="2400"/>
              <a:t>An area to which access is limited to authorized personnel and to authorized and escorted visitors</a:t>
            </a:r>
          </a:p>
          <a:p>
            <a:pPr lvl="1">
              <a:lnSpc>
                <a:spcPct val="90000"/>
              </a:lnSpc>
            </a:pPr>
            <a:r>
              <a:rPr lang="en-US" altLang="en-US" sz="2400"/>
              <a:t>Area where secret information is processed/stored</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A044459-1C40-53A0-F4FB-89DCC2A0CCE1}"/>
              </a:ext>
            </a:extLst>
          </p:cNvPr>
          <p:cNvSpPr>
            <a:spLocks noGrp="1" noChangeArrowheads="1"/>
          </p:cNvSpPr>
          <p:nvPr>
            <p:ph type="title"/>
          </p:nvPr>
        </p:nvSpPr>
        <p:spPr/>
        <p:txBody>
          <a:bodyPr/>
          <a:lstStyle/>
          <a:p>
            <a:r>
              <a:rPr lang="en-US" altLang="en-US"/>
              <a:t>Layers (cont.)</a:t>
            </a:r>
          </a:p>
        </p:txBody>
      </p:sp>
      <p:sp>
        <p:nvSpPr>
          <p:cNvPr id="25603" name="Rectangle 3">
            <a:extLst>
              <a:ext uri="{FF2B5EF4-FFF2-40B4-BE49-F238E27FC236}">
                <a16:creationId xmlns:a16="http://schemas.microsoft.com/office/drawing/2014/main" id="{31C0CB6D-187F-CEC1-5E16-4684E51310B0}"/>
              </a:ext>
            </a:extLst>
          </p:cNvPr>
          <p:cNvSpPr>
            <a:spLocks noGrp="1" noChangeArrowheads="1"/>
          </p:cNvSpPr>
          <p:nvPr>
            <p:ph idx="1"/>
          </p:nvPr>
        </p:nvSpPr>
        <p:spPr/>
        <p:txBody>
          <a:bodyPr>
            <a:normAutofit/>
          </a:bodyPr>
          <a:lstStyle/>
          <a:p>
            <a:r>
              <a:rPr lang="en-US" altLang="en-US" sz="2000" dirty="0"/>
              <a:t>High Security Zone</a:t>
            </a:r>
          </a:p>
          <a:p>
            <a:pPr lvl="1"/>
            <a:r>
              <a:rPr lang="en-US" altLang="en-US" sz="2000" dirty="0"/>
              <a:t>An area where access is limited to authorized, appropriately screened personnel and authorized and properly escorted visitors</a:t>
            </a:r>
          </a:p>
          <a:p>
            <a:pPr lvl="1"/>
            <a:r>
              <a:rPr lang="en-US" altLang="en-US" sz="2000" dirty="0"/>
              <a:t>A general example would be an area where high-value assets are handled by selected personnel</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77D6-5884-4EDD-8C69-2A4D6E47C2E4}"/>
              </a:ext>
            </a:extLst>
          </p:cNvPr>
          <p:cNvSpPr>
            <a:spLocks noGrp="1"/>
          </p:cNvSpPr>
          <p:nvPr>
            <p:ph type="title"/>
          </p:nvPr>
        </p:nvSpPr>
        <p:spPr/>
        <p:txBody>
          <a:bodyPr/>
          <a:lstStyle/>
          <a:p>
            <a:r>
              <a:rPr lang="en-US" dirty="0"/>
              <a:t>Trust Me, I’m a doctor</a:t>
            </a:r>
          </a:p>
        </p:txBody>
      </p:sp>
      <p:sp>
        <p:nvSpPr>
          <p:cNvPr id="3" name="Content Placeholder 2">
            <a:extLst>
              <a:ext uri="{FF2B5EF4-FFF2-40B4-BE49-F238E27FC236}">
                <a16:creationId xmlns:a16="http://schemas.microsoft.com/office/drawing/2014/main" id="{EC3DBE8B-3855-4FB3-95C9-7C5A656B7FB9}"/>
              </a:ext>
            </a:extLst>
          </p:cNvPr>
          <p:cNvSpPr>
            <a:spLocks noGrp="1"/>
          </p:cNvSpPr>
          <p:nvPr>
            <p:ph idx="1"/>
          </p:nvPr>
        </p:nvSpPr>
        <p:spPr/>
        <p:txBody>
          <a:bodyPr>
            <a:normAutofit/>
          </a:bodyPr>
          <a:lstStyle/>
          <a:p>
            <a:r>
              <a:rPr lang="en-US" sz="2000" dirty="0"/>
              <a:t>Security often begins by developing a concept of trust that is within the risk appetite of the organization, then developing security measures based upon what are call Trust Zones.</a:t>
            </a:r>
          </a:p>
          <a:p>
            <a:pPr lvl="1"/>
            <a:r>
              <a:rPr lang="en-US" sz="2000" dirty="0"/>
              <a:t>You’re likely familiar with this concept in browsers, but it’s used everywhere. </a:t>
            </a:r>
          </a:p>
          <a:p>
            <a:pPr lvl="1"/>
            <a:r>
              <a:rPr lang="en-US" sz="2000" dirty="0"/>
              <a:t>Basically, less trust is required to access non-sensitive data. Maybe only a password. If the user wants access to a higher-level (more restricted) trust zone, they must identify themselves again. This could be the same factor as before, or with a second factor.</a:t>
            </a:r>
          </a:p>
          <a:p>
            <a:r>
              <a:rPr lang="en-US" sz="2000" dirty="0"/>
              <a:t>Some organizations have a culture of not automatically providing users access to areas/systems within common trust zones – these are called Zero-Trust Environments, and provide the best security at the expense of convenience.</a:t>
            </a:r>
          </a:p>
        </p:txBody>
      </p:sp>
    </p:spTree>
    <p:extLst>
      <p:ext uri="{BB962C8B-B14F-4D97-AF65-F5344CB8AC3E}">
        <p14:creationId xmlns:p14="http://schemas.microsoft.com/office/powerpoint/2010/main" val="126014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7B7D-CC8C-461F-B332-F39BC0B48834}"/>
              </a:ext>
            </a:extLst>
          </p:cNvPr>
          <p:cNvSpPr>
            <a:spLocks noGrp="1"/>
          </p:cNvSpPr>
          <p:nvPr>
            <p:ph type="title"/>
          </p:nvPr>
        </p:nvSpPr>
        <p:spPr>
          <a:xfrm>
            <a:off x="685801" y="609601"/>
            <a:ext cx="10131425" cy="1079500"/>
          </a:xfrm>
        </p:spPr>
        <p:txBody>
          <a:bodyPr/>
          <a:lstStyle/>
          <a:p>
            <a:r>
              <a:rPr lang="en-US" dirty="0"/>
              <a:t>Zone restrictions require security</a:t>
            </a:r>
          </a:p>
        </p:txBody>
      </p:sp>
      <p:sp>
        <p:nvSpPr>
          <p:cNvPr id="4" name="Content Placeholder 3">
            <a:extLst>
              <a:ext uri="{FF2B5EF4-FFF2-40B4-BE49-F238E27FC236}">
                <a16:creationId xmlns:a16="http://schemas.microsoft.com/office/drawing/2014/main" id="{0D85E9EB-6C2A-44B9-B7C1-349E2B19B090}"/>
              </a:ext>
            </a:extLst>
          </p:cNvPr>
          <p:cNvSpPr>
            <a:spLocks noGrp="1"/>
          </p:cNvSpPr>
          <p:nvPr>
            <p:ph idx="1"/>
          </p:nvPr>
        </p:nvSpPr>
        <p:spPr>
          <a:xfrm>
            <a:off x="685801" y="2142067"/>
            <a:ext cx="6301577" cy="3649133"/>
          </a:xfrm>
        </p:spPr>
        <p:txBody>
          <a:bodyPr>
            <a:normAutofit/>
          </a:bodyPr>
          <a:lstStyle/>
          <a:p>
            <a:r>
              <a:rPr lang="en-US" sz="2000" dirty="0"/>
              <a:t>A security layer has to be established between zones in order to establish boundaries of the zone. Walls do most of this, but there must be ingress/egress.</a:t>
            </a:r>
          </a:p>
          <a:p>
            <a:endParaRPr lang="en-US" sz="2000" dirty="0"/>
          </a:p>
          <a:p>
            <a:r>
              <a:rPr lang="en-US" sz="2000" dirty="0"/>
              <a:t>A boundary is established by deterrents, like perimeter markers, security lights, warning signs, etc.</a:t>
            </a:r>
          </a:p>
        </p:txBody>
      </p:sp>
      <p:pic>
        <p:nvPicPr>
          <p:cNvPr id="8" name="Picture 4" descr="Image result for physical security zones">
            <a:extLst>
              <a:ext uri="{FF2B5EF4-FFF2-40B4-BE49-F238E27FC236}">
                <a16:creationId xmlns:a16="http://schemas.microsoft.com/office/drawing/2014/main" id="{67B94F85-3C0A-4E94-9992-382634514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379" y="1729580"/>
            <a:ext cx="4518819" cy="45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045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7B7D-CC8C-461F-B332-F39BC0B48834}"/>
              </a:ext>
            </a:extLst>
          </p:cNvPr>
          <p:cNvSpPr>
            <a:spLocks noGrp="1"/>
          </p:cNvSpPr>
          <p:nvPr>
            <p:ph type="title"/>
          </p:nvPr>
        </p:nvSpPr>
        <p:spPr>
          <a:xfrm>
            <a:off x="685801" y="609601"/>
            <a:ext cx="10131425" cy="1079500"/>
          </a:xfrm>
        </p:spPr>
        <p:txBody>
          <a:bodyPr/>
          <a:lstStyle/>
          <a:p>
            <a:r>
              <a:rPr lang="en-US" dirty="0"/>
              <a:t>Zone restrictions require security</a:t>
            </a:r>
          </a:p>
        </p:txBody>
      </p:sp>
      <p:sp>
        <p:nvSpPr>
          <p:cNvPr id="4" name="Content Placeholder 3">
            <a:extLst>
              <a:ext uri="{FF2B5EF4-FFF2-40B4-BE49-F238E27FC236}">
                <a16:creationId xmlns:a16="http://schemas.microsoft.com/office/drawing/2014/main" id="{0D85E9EB-6C2A-44B9-B7C1-349E2B19B090}"/>
              </a:ext>
            </a:extLst>
          </p:cNvPr>
          <p:cNvSpPr>
            <a:spLocks noGrp="1"/>
          </p:cNvSpPr>
          <p:nvPr>
            <p:ph idx="1"/>
          </p:nvPr>
        </p:nvSpPr>
        <p:spPr>
          <a:xfrm>
            <a:off x="685801" y="2142067"/>
            <a:ext cx="6301577" cy="3649133"/>
          </a:xfrm>
        </p:spPr>
        <p:txBody>
          <a:bodyPr>
            <a:normAutofit/>
          </a:bodyPr>
          <a:lstStyle/>
          <a:p>
            <a:r>
              <a:rPr lang="en-US" sz="2000" dirty="0"/>
              <a:t>A security layer is some manner of obstacle to prevent a subject from moving from one zone or another without being challenged. </a:t>
            </a:r>
          </a:p>
          <a:p>
            <a:pPr lvl="1"/>
            <a:r>
              <a:rPr lang="en-US" sz="2000" dirty="0"/>
              <a:t>This could be a guard, but there are plenty of other options –locks, for example. </a:t>
            </a:r>
          </a:p>
          <a:p>
            <a:r>
              <a:rPr lang="en-US" sz="2000" dirty="0"/>
              <a:t>You can also maximize the efficiency of human resources by monitoring security layers to ensure they aren’t tampered with or intruded upon.</a:t>
            </a:r>
          </a:p>
          <a:p>
            <a:pPr lvl="1"/>
            <a:r>
              <a:rPr lang="en-US" sz="2000" dirty="0"/>
              <a:t>A place without monitoring is a blind spot. </a:t>
            </a:r>
          </a:p>
        </p:txBody>
      </p:sp>
      <p:pic>
        <p:nvPicPr>
          <p:cNvPr id="8" name="Picture 4" descr="Image result for physical security zones">
            <a:extLst>
              <a:ext uri="{FF2B5EF4-FFF2-40B4-BE49-F238E27FC236}">
                <a16:creationId xmlns:a16="http://schemas.microsoft.com/office/drawing/2014/main" id="{67B94F85-3C0A-4E94-9992-382634514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379" y="1729580"/>
            <a:ext cx="4518819" cy="45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419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7B7D-CC8C-461F-B332-F39BC0B48834}"/>
              </a:ext>
            </a:extLst>
          </p:cNvPr>
          <p:cNvSpPr>
            <a:spLocks noGrp="1"/>
          </p:cNvSpPr>
          <p:nvPr>
            <p:ph type="title"/>
          </p:nvPr>
        </p:nvSpPr>
        <p:spPr>
          <a:xfrm>
            <a:off x="685801" y="609601"/>
            <a:ext cx="10131425" cy="1079500"/>
          </a:xfrm>
        </p:spPr>
        <p:txBody>
          <a:bodyPr/>
          <a:lstStyle/>
          <a:p>
            <a:r>
              <a:rPr lang="en-US" dirty="0"/>
              <a:t>Zone restrictions require security</a:t>
            </a:r>
          </a:p>
        </p:txBody>
      </p:sp>
      <p:sp>
        <p:nvSpPr>
          <p:cNvPr id="4" name="Content Placeholder 3">
            <a:extLst>
              <a:ext uri="{FF2B5EF4-FFF2-40B4-BE49-F238E27FC236}">
                <a16:creationId xmlns:a16="http://schemas.microsoft.com/office/drawing/2014/main" id="{0D85E9EB-6C2A-44B9-B7C1-349E2B19B090}"/>
              </a:ext>
            </a:extLst>
          </p:cNvPr>
          <p:cNvSpPr>
            <a:spLocks noGrp="1"/>
          </p:cNvSpPr>
          <p:nvPr>
            <p:ph idx="1"/>
          </p:nvPr>
        </p:nvSpPr>
        <p:spPr>
          <a:xfrm>
            <a:off x="685801" y="2142067"/>
            <a:ext cx="6301577" cy="3649133"/>
          </a:xfrm>
        </p:spPr>
        <p:txBody>
          <a:bodyPr>
            <a:normAutofit/>
          </a:bodyPr>
          <a:lstStyle/>
          <a:p>
            <a:r>
              <a:rPr lang="en-US" sz="2000" dirty="0"/>
              <a:t>Sometimes a zone is established between zones that establishes a buffer between zones – this is a DMZ.</a:t>
            </a:r>
          </a:p>
          <a:p>
            <a:endParaRPr lang="en-US" sz="2000" dirty="0"/>
          </a:p>
          <a:p>
            <a:r>
              <a:rPr lang="en-US" sz="2000" dirty="0"/>
              <a:t>As best practice, the most secure zone is contained in within increasingly restricted zones. This is called Depth of Security.  A DMZ is absolutely necessary when this isn’t possible and a high security zone borders lower-tier zones.</a:t>
            </a:r>
          </a:p>
        </p:txBody>
      </p:sp>
      <p:pic>
        <p:nvPicPr>
          <p:cNvPr id="8" name="Picture 4" descr="Image result for physical security zones">
            <a:extLst>
              <a:ext uri="{FF2B5EF4-FFF2-40B4-BE49-F238E27FC236}">
                <a16:creationId xmlns:a16="http://schemas.microsoft.com/office/drawing/2014/main" id="{67B94F85-3C0A-4E94-9992-382634514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379" y="1729580"/>
            <a:ext cx="4518819" cy="45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76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dta acenter floorplan">
            <a:extLst>
              <a:ext uri="{FF2B5EF4-FFF2-40B4-BE49-F238E27FC236}">
                <a16:creationId xmlns:a16="http://schemas.microsoft.com/office/drawing/2014/main" id="{A56427B3-1417-4E7A-AF8E-EB1415F6F7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09550"/>
            <a:ext cx="12181594" cy="64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57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9E39DB44-F0D6-BF46-258E-35229C9506E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Attack Vectors into Control Systems</a:t>
            </a:r>
          </a:p>
        </p:txBody>
      </p:sp>
      <p:pic>
        <p:nvPicPr>
          <p:cNvPr id="3" name="Picture 3" descr="scr">
            <a:extLst>
              <a:ext uri="{FF2B5EF4-FFF2-40B4-BE49-F238E27FC236}">
                <a16:creationId xmlns:a16="http://schemas.microsoft.com/office/drawing/2014/main" id="{CC7D2485-1EC9-4478-619B-12535D2D03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224" t="9271" r="3665" b="13646"/>
          <a:stretch>
            <a:fillRect/>
          </a:stretch>
        </p:blipFill>
        <p:spPr bwMode="auto">
          <a:xfrm>
            <a:off x="2907940" y="1542666"/>
            <a:ext cx="6376120" cy="467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079D-6F71-4DED-907D-914F01F8934D}"/>
              </a:ext>
            </a:extLst>
          </p:cNvPr>
          <p:cNvSpPr>
            <a:spLocks noGrp="1"/>
          </p:cNvSpPr>
          <p:nvPr>
            <p:ph type="title"/>
          </p:nvPr>
        </p:nvSpPr>
        <p:spPr/>
        <p:txBody>
          <a:bodyPr/>
          <a:lstStyle/>
          <a:p>
            <a:r>
              <a:rPr lang="en-US" dirty="0"/>
              <a:t>Passing Security Challenges</a:t>
            </a:r>
          </a:p>
        </p:txBody>
      </p:sp>
      <p:sp>
        <p:nvSpPr>
          <p:cNvPr id="3" name="Content Placeholder 2">
            <a:extLst>
              <a:ext uri="{FF2B5EF4-FFF2-40B4-BE49-F238E27FC236}">
                <a16:creationId xmlns:a16="http://schemas.microsoft.com/office/drawing/2014/main" id="{B18D22F1-BE6D-4071-A23E-19412446B0F8}"/>
              </a:ext>
            </a:extLst>
          </p:cNvPr>
          <p:cNvSpPr>
            <a:spLocks noGrp="1"/>
          </p:cNvSpPr>
          <p:nvPr>
            <p:ph idx="1"/>
          </p:nvPr>
        </p:nvSpPr>
        <p:spPr/>
        <p:txBody>
          <a:bodyPr/>
          <a:lstStyle/>
          <a:p>
            <a:r>
              <a:rPr lang="en-US" sz="2200" dirty="0"/>
              <a:t>Identity Proofing – Ensuring credentials are issued only to authorized individuals.</a:t>
            </a:r>
          </a:p>
          <a:p>
            <a:r>
              <a:rPr lang="en-US" sz="2200" dirty="0"/>
              <a:t>User Recertification – Periodically ensuring user entitlements are appropriate and required.</a:t>
            </a:r>
          </a:p>
          <a:p>
            <a:r>
              <a:rPr lang="en-US" sz="2200" dirty="0"/>
              <a:t>Entitlement Review – Ensuring all requests for new access are examined and approved.</a:t>
            </a:r>
          </a:p>
        </p:txBody>
      </p:sp>
    </p:spTree>
    <p:extLst>
      <p:ext uri="{BB962C8B-B14F-4D97-AF65-F5344CB8AC3E}">
        <p14:creationId xmlns:p14="http://schemas.microsoft.com/office/powerpoint/2010/main" val="1102222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99B7EDE-1289-4D99-AA22-58AA3B010F85}"/>
              </a:ext>
            </a:extLst>
          </p:cNvPr>
          <p:cNvSpPr>
            <a:spLocks noGrp="1" noChangeArrowheads="1"/>
          </p:cNvSpPr>
          <p:nvPr>
            <p:ph type="title"/>
          </p:nvPr>
        </p:nvSpPr>
        <p:spPr/>
        <p:txBody>
          <a:bodyPr/>
          <a:lstStyle/>
          <a:p>
            <a:r>
              <a:rPr lang="en-US" altLang="en-US"/>
              <a:t>Other Barrier Issues</a:t>
            </a:r>
          </a:p>
        </p:txBody>
      </p:sp>
      <p:sp>
        <p:nvSpPr>
          <p:cNvPr id="20483" name="Rectangle 3">
            <a:extLst>
              <a:ext uri="{FF2B5EF4-FFF2-40B4-BE49-F238E27FC236}">
                <a16:creationId xmlns:a16="http://schemas.microsoft.com/office/drawing/2014/main" id="{2F450D44-A1BA-7D82-DA32-F987002CB83A}"/>
              </a:ext>
            </a:extLst>
          </p:cNvPr>
          <p:cNvSpPr>
            <a:spLocks noGrp="1" noChangeArrowheads="1"/>
          </p:cNvSpPr>
          <p:nvPr>
            <p:ph idx="1"/>
          </p:nvPr>
        </p:nvSpPr>
        <p:spPr/>
        <p:txBody>
          <a:bodyPr>
            <a:normAutofit lnSpcReduction="10000"/>
          </a:bodyPr>
          <a:lstStyle/>
          <a:p>
            <a:pPr>
              <a:lnSpc>
                <a:spcPct val="90000"/>
              </a:lnSpc>
            </a:pPr>
            <a:r>
              <a:rPr lang="en-US" altLang="en-US" sz="2800"/>
              <a:t>Handling of trash or scrap</a:t>
            </a:r>
          </a:p>
          <a:p>
            <a:pPr>
              <a:lnSpc>
                <a:spcPct val="90000"/>
              </a:lnSpc>
            </a:pPr>
            <a:r>
              <a:rPr lang="en-US" altLang="en-US" sz="2800"/>
              <a:t>Fire:</a:t>
            </a:r>
          </a:p>
          <a:p>
            <a:pPr lvl="1">
              <a:lnSpc>
                <a:spcPct val="90000"/>
              </a:lnSpc>
            </a:pPr>
            <a:r>
              <a:rPr lang="en-US" altLang="en-US" sz="2400"/>
              <a:t>Temperature</a:t>
            </a:r>
          </a:p>
          <a:p>
            <a:pPr lvl="1">
              <a:lnSpc>
                <a:spcPct val="90000"/>
              </a:lnSpc>
            </a:pPr>
            <a:r>
              <a:rPr lang="en-US" altLang="en-US" sz="2400"/>
              <a:t>Smoke</a:t>
            </a:r>
          </a:p>
          <a:p>
            <a:pPr>
              <a:lnSpc>
                <a:spcPct val="90000"/>
              </a:lnSpc>
            </a:pPr>
            <a:r>
              <a:rPr lang="en-US" altLang="en-US" sz="2800"/>
              <a:t>Pollution:</a:t>
            </a:r>
          </a:p>
          <a:p>
            <a:pPr lvl="1">
              <a:lnSpc>
                <a:spcPct val="90000"/>
              </a:lnSpc>
            </a:pPr>
            <a:r>
              <a:rPr lang="en-US" altLang="en-US" sz="2400"/>
              <a:t>CO</a:t>
            </a:r>
          </a:p>
          <a:p>
            <a:pPr lvl="1">
              <a:lnSpc>
                <a:spcPct val="90000"/>
              </a:lnSpc>
            </a:pPr>
            <a:r>
              <a:rPr lang="en-US" altLang="en-US" sz="2400"/>
              <a:t>Radon</a:t>
            </a:r>
          </a:p>
          <a:p>
            <a:pPr>
              <a:lnSpc>
                <a:spcPct val="90000"/>
              </a:lnSpc>
            </a:pPr>
            <a:r>
              <a:rPr lang="en-US" altLang="en-US" sz="2800"/>
              <a:t>Flood</a:t>
            </a:r>
          </a:p>
          <a:p>
            <a:pPr>
              <a:lnSpc>
                <a:spcPct val="90000"/>
              </a:lnSpc>
            </a:pPr>
            <a:r>
              <a:rPr lang="en-US" altLang="en-US" sz="2800"/>
              <a:t>Earthquake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BB37F33-A393-DC34-C35C-B8BFA4F6602C}"/>
              </a:ext>
            </a:extLst>
          </p:cNvPr>
          <p:cNvSpPr>
            <a:spLocks noGrp="1" noChangeArrowheads="1"/>
          </p:cNvSpPr>
          <p:nvPr>
            <p:ph type="title"/>
          </p:nvPr>
        </p:nvSpPr>
        <p:spPr/>
        <p:txBody>
          <a:bodyPr/>
          <a:lstStyle/>
          <a:p>
            <a:r>
              <a:rPr lang="en-US" altLang="en-US"/>
              <a:t>Physical Restrictions</a:t>
            </a:r>
          </a:p>
        </p:txBody>
      </p:sp>
      <p:sp>
        <p:nvSpPr>
          <p:cNvPr id="21507" name="Rectangle 3">
            <a:extLst>
              <a:ext uri="{FF2B5EF4-FFF2-40B4-BE49-F238E27FC236}">
                <a16:creationId xmlns:a16="http://schemas.microsoft.com/office/drawing/2014/main" id="{FA50E1D3-F137-1528-F600-3FE46942FA0C}"/>
              </a:ext>
            </a:extLst>
          </p:cNvPr>
          <p:cNvSpPr>
            <a:spLocks noGrp="1" noChangeArrowheads="1"/>
          </p:cNvSpPr>
          <p:nvPr>
            <p:ph idx="1"/>
          </p:nvPr>
        </p:nvSpPr>
        <p:spPr/>
        <p:txBody>
          <a:bodyPr>
            <a:normAutofit fontScale="92500" lnSpcReduction="20000"/>
          </a:bodyPr>
          <a:lstStyle/>
          <a:p>
            <a:pPr>
              <a:lnSpc>
                <a:spcPct val="90000"/>
              </a:lnSpc>
            </a:pPr>
            <a:r>
              <a:rPr lang="en-US" altLang="en-US" sz="2800"/>
              <a:t> Air Gapping Data</a:t>
            </a:r>
          </a:p>
          <a:p>
            <a:pPr lvl="2">
              <a:lnSpc>
                <a:spcPct val="90000"/>
              </a:lnSpc>
            </a:pPr>
            <a:r>
              <a:rPr lang="en-US" altLang="en-US" sz="2000"/>
              <a:t>Limits access to various security levels</a:t>
            </a:r>
          </a:p>
          <a:p>
            <a:pPr lvl="2">
              <a:lnSpc>
                <a:spcPct val="90000"/>
              </a:lnSpc>
            </a:pPr>
            <a:r>
              <a:rPr lang="en-US" altLang="en-US" sz="2000"/>
              <a:t>Requires conscious effort to violate</a:t>
            </a:r>
          </a:p>
          <a:p>
            <a:pPr lvl="2">
              <a:lnSpc>
                <a:spcPct val="90000"/>
              </a:lnSpc>
            </a:pPr>
            <a:r>
              <a:rPr lang="en-US" altLang="en-US" sz="2000"/>
              <a:t>Protects against inadvertent transmission</a:t>
            </a:r>
          </a:p>
          <a:p>
            <a:pPr lvl="2">
              <a:lnSpc>
                <a:spcPct val="90000"/>
              </a:lnSpc>
            </a:pPr>
            <a:endParaRPr lang="en-US" altLang="en-US" sz="2000"/>
          </a:p>
          <a:p>
            <a:pPr>
              <a:lnSpc>
                <a:spcPct val="90000"/>
              </a:lnSpc>
            </a:pPr>
            <a:r>
              <a:rPr lang="en-US" altLang="en-US" sz="2800"/>
              <a:t> Removable Media</a:t>
            </a:r>
          </a:p>
          <a:p>
            <a:pPr lvl="2">
              <a:lnSpc>
                <a:spcPct val="90000"/>
              </a:lnSpc>
            </a:pPr>
            <a:r>
              <a:rPr lang="en-US" altLang="en-US" sz="2000"/>
              <a:t>Removable Hard Drives</a:t>
            </a:r>
          </a:p>
          <a:p>
            <a:pPr lvl="2">
              <a:lnSpc>
                <a:spcPct val="90000"/>
              </a:lnSpc>
            </a:pPr>
            <a:r>
              <a:rPr lang="en-US" altLang="en-US" sz="2000"/>
              <a:t>Floppy Disks/CDs/ZIP Disks</a:t>
            </a:r>
          </a:p>
          <a:p>
            <a:pPr lvl="2">
              <a:lnSpc>
                <a:spcPct val="90000"/>
              </a:lnSpc>
            </a:pPr>
            <a:endParaRPr lang="en-US" altLang="en-US" sz="2000"/>
          </a:p>
          <a:p>
            <a:pPr>
              <a:lnSpc>
                <a:spcPct val="90000"/>
              </a:lnSpc>
            </a:pPr>
            <a:r>
              <a:rPr lang="en-US" altLang="en-US" sz="2800"/>
              <a:t> Remote Storage of Data</a:t>
            </a:r>
          </a:p>
          <a:p>
            <a:pPr lvl="2">
              <a:lnSpc>
                <a:spcPct val="90000"/>
              </a:lnSpc>
            </a:pPr>
            <a:r>
              <a:rPr lang="en-US" altLang="en-US" sz="2000"/>
              <a:t>Physically separate storage facility</a:t>
            </a:r>
          </a:p>
          <a:p>
            <a:pPr lvl="2">
              <a:lnSpc>
                <a:spcPct val="90000"/>
              </a:lnSpc>
            </a:pPr>
            <a:r>
              <a:rPr lang="en-US" altLang="en-US" sz="2000"/>
              <a:t>Use of Storage Media or Stand Alone computers</a:t>
            </a:r>
          </a:p>
          <a:p>
            <a:pPr lvl="2">
              <a:lnSpc>
                <a:spcPct val="90000"/>
              </a:lnSpc>
            </a:pPr>
            <a:r>
              <a:rPr lang="en-US" altLang="en-US" sz="2000"/>
              <a:t>Updating of Stored Data and regular inventory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F921E90-2721-3B37-BC50-8A3C933990FF}"/>
              </a:ext>
            </a:extLst>
          </p:cNvPr>
          <p:cNvSpPr>
            <a:spLocks noGrp="1" noChangeArrowheads="1"/>
          </p:cNvSpPr>
          <p:nvPr>
            <p:ph type="title"/>
          </p:nvPr>
        </p:nvSpPr>
        <p:spPr/>
        <p:txBody>
          <a:bodyPr/>
          <a:lstStyle/>
          <a:p>
            <a:r>
              <a:rPr lang="en-US" altLang="en-US"/>
              <a:t>Personnel Security Practices</a:t>
            </a:r>
          </a:p>
        </p:txBody>
      </p:sp>
      <p:sp>
        <p:nvSpPr>
          <p:cNvPr id="22531" name="Rectangle 3">
            <a:extLst>
              <a:ext uri="{FF2B5EF4-FFF2-40B4-BE49-F238E27FC236}">
                <a16:creationId xmlns:a16="http://schemas.microsoft.com/office/drawing/2014/main" id="{0FAB5926-8D8F-EF54-AADF-DDA5992F5188}"/>
              </a:ext>
            </a:extLst>
          </p:cNvPr>
          <p:cNvSpPr>
            <a:spLocks noGrp="1" noChangeArrowheads="1"/>
          </p:cNvSpPr>
          <p:nvPr>
            <p:ph idx="1"/>
          </p:nvPr>
        </p:nvSpPr>
        <p:spPr/>
        <p:txBody>
          <a:bodyPr>
            <a:normAutofit fontScale="92500" lnSpcReduction="20000"/>
          </a:bodyPr>
          <a:lstStyle/>
          <a:p>
            <a:pPr>
              <a:lnSpc>
                <a:spcPct val="90000"/>
              </a:lnSpc>
            </a:pPr>
            <a:r>
              <a:rPr lang="en-US" altLang="en-US" sz="2800"/>
              <a:t> Insider Threat the most serious</a:t>
            </a:r>
          </a:p>
          <a:p>
            <a:pPr lvl="2">
              <a:lnSpc>
                <a:spcPct val="90000"/>
              </a:lnSpc>
            </a:pPr>
            <a:r>
              <a:rPr lang="en-US" altLang="en-US" sz="2000"/>
              <a:t>Disgruntled employee</a:t>
            </a:r>
          </a:p>
          <a:p>
            <a:pPr lvl="2">
              <a:lnSpc>
                <a:spcPct val="90000"/>
              </a:lnSpc>
            </a:pPr>
            <a:r>
              <a:rPr lang="en-US" altLang="en-US" sz="2000"/>
              <a:t>Former employee</a:t>
            </a:r>
          </a:p>
          <a:p>
            <a:pPr lvl="2">
              <a:lnSpc>
                <a:spcPct val="90000"/>
              </a:lnSpc>
            </a:pPr>
            <a:r>
              <a:rPr lang="en-US" altLang="en-US" sz="2000"/>
              <a:t>Agent for hire</a:t>
            </a:r>
          </a:p>
          <a:p>
            <a:pPr lvl="2">
              <a:lnSpc>
                <a:spcPct val="90000"/>
              </a:lnSpc>
            </a:pPr>
            <a:endParaRPr lang="en-US" altLang="en-US" sz="2000"/>
          </a:p>
          <a:p>
            <a:pPr>
              <a:lnSpc>
                <a:spcPct val="90000"/>
              </a:lnSpc>
            </a:pPr>
            <a:r>
              <a:rPr lang="en-US" altLang="en-US" sz="2800"/>
              <a:t> Personnel Training</a:t>
            </a:r>
          </a:p>
          <a:p>
            <a:pPr lvl="2">
              <a:lnSpc>
                <a:spcPct val="90000"/>
              </a:lnSpc>
            </a:pPr>
            <a:r>
              <a:rPr lang="en-US" altLang="en-US" sz="2000"/>
              <a:t>Critical Element</a:t>
            </a:r>
          </a:p>
          <a:p>
            <a:pPr lvl="2">
              <a:lnSpc>
                <a:spcPct val="90000"/>
              </a:lnSpc>
            </a:pPr>
            <a:r>
              <a:rPr lang="en-US" altLang="en-US" sz="2000"/>
              <a:t>Most often overlooked</a:t>
            </a:r>
          </a:p>
          <a:p>
            <a:pPr lvl="2">
              <a:lnSpc>
                <a:spcPct val="90000"/>
              </a:lnSpc>
            </a:pPr>
            <a:endParaRPr lang="en-US" altLang="en-US" sz="2000"/>
          </a:p>
          <a:p>
            <a:pPr>
              <a:lnSpc>
                <a:spcPct val="90000"/>
              </a:lnSpc>
            </a:pPr>
            <a:r>
              <a:rPr lang="en-US" altLang="en-US" sz="2800"/>
              <a:t> Background checks</a:t>
            </a:r>
          </a:p>
          <a:p>
            <a:pPr lvl="2">
              <a:lnSpc>
                <a:spcPct val="90000"/>
              </a:lnSpc>
            </a:pPr>
            <a:r>
              <a:rPr lang="en-US" altLang="en-US" sz="2000"/>
              <a:t>Critical when access to information required</a:t>
            </a:r>
          </a:p>
          <a:p>
            <a:pPr lvl="2">
              <a:lnSpc>
                <a:spcPct val="90000"/>
              </a:lnSpc>
            </a:pPr>
            <a:r>
              <a:rPr lang="en-US" altLang="en-US" sz="2000"/>
              <a:t>Must be updated</a:t>
            </a:r>
          </a:p>
          <a:p>
            <a:pPr lvl="2">
              <a:lnSpc>
                <a:spcPct val="90000"/>
              </a:lnSpc>
            </a:pPr>
            <a:r>
              <a:rPr lang="en-US" altLang="en-US" sz="2000"/>
              <a:t>CIA/FBI embarrassed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C2E705F-9AE1-BB48-87C8-7BC412F409A7}"/>
              </a:ext>
            </a:extLst>
          </p:cNvPr>
          <p:cNvSpPr>
            <a:spLocks noGrp="1" noChangeArrowheads="1"/>
          </p:cNvSpPr>
          <p:nvPr>
            <p:ph type="title"/>
          </p:nvPr>
        </p:nvSpPr>
        <p:spPr/>
        <p:txBody>
          <a:bodyPr/>
          <a:lstStyle/>
          <a:p>
            <a:r>
              <a:rPr lang="en-US" altLang="en-US"/>
              <a:t>People</a:t>
            </a:r>
          </a:p>
        </p:txBody>
      </p:sp>
      <p:sp>
        <p:nvSpPr>
          <p:cNvPr id="23555" name="Rectangle 3">
            <a:extLst>
              <a:ext uri="{FF2B5EF4-FFF2-40B4-BE49-F238E27FC236}">
                <a16:creationId xmlns:a16="http://schemas.microsoft.com/office/drawing/2014/main" id="{D10D9D5E-072A-C7E2-2701-0CA7E807FF65}"/>
              </a:ext>
            </a:extLst>
          </p:cNvPr>
          <p:cNvSpPr>
            <a:spLocks noGrp="1" noChangeArrowheads="1"/>
          </p:cNvSpPr>
          <p:nvPr>
            <p:ph idx="1"/>
          </p:nvPr>
        </p:nvSpPr>
        <p:spPr/>
        <p:txBody>
          <a:bodyPr>
            <a:normAutofit/>
          </a:bodyPr>
          <a:lstStyle/>
          <a:p>
            <a:pPr>
              <a:lnSpc>
                <a:spcPct val="90000"/>
              </a:lnSpc>
            </a:pPr>
            <a:r>
              <a:rPr lang="en-US" altLang="en-US" sz="2000" dirty="0"/>
              <a:t>Disgruntled employee / former employee</a:t>
            </a:r>
          </a:p>
          <a:p>
            <a:pPr>
              <a:lnSpc>
                <a:spcPct val="90000"/>
              </a:lnSpc>
            </a:pPr>
            <a:r>
              <a:rPr lang="en-US" altLang="en-US" sz="2000" dirty="0"/>
              <a:t>Moonlighter</a:t>
            </a:r>
          </a:p>
          <a:p>
            <a:pPr>
              <a:lnSpc>
                <a:spcPct val="90000"/>
              </a:lnSpc>
            </a:pPr>
            <a:r>
              <a:rPr lang="en-US" altLang="en-US" sz="2000" dirty="0"/>
              <a:t>Marketing, sales representatives, etc.</a:t>
            </a:r>
          </a:p>
          <a:p>
            <a:pPr>
              <a:lnSpc>
                <a:spcPct val="90000"/>
              </a:lnSpc>
            </a:pPr>
            <a:r>
              <a:rPr lang="en-US" altLang="en-US" sz="2000" dirty="0"/>
              <a:t>Purchasing agents, buyers, subcontract administrators</a:t>
            </a:r>
          </a:p>
          <a:p>
            <a:pPr>
              <a:lnSpc>
                <a:spcPct val="90000"/>
              </a:lnSpc>
            </a:pPr>
            <a:r>
              <a:rPr lang="en-US" altLang="en-US" sz="2000" dirty="0"/>
              <a:t>Consultants</a:t>
            </a:r>
          </a:p>
          <a:p>
            <a:pPr>
              <a:lnSpc>
                <a:spcPct val="90000"/>
              </a:lnSpc>
            </a:pPr>
            <a:r>
              <a:rPr lang="en-US" altLang="en-US" sz="2000" dirty="0"/>
              <a:t>Vendor/Subcontractor</a:t>
            </a:r>
          </a:p>
          <a:p>
            <a:pPr>
              <a:lnSpc>
                <a:spcPct val="90000"/>
              </a:lnSpc>
            </a:pPr>
            <a:r>
              <a:rPr lang="en-US" altLang="en-US" sz="2000" dirty="0"/>
              <a:t>Clerical</a:t>
            </a:r>
          </a:p>
          <a:p>
            <a:pPr>
              <a:lnSpc>
                <a:spcPct val="90000"/>
              </a:lnSpc>
            </a:pPr>
            <a:r>
              <a:rPr lang="en-US" altLang="en-US" sz="2000" dirty="0"/>
              <a:t>Applicants, Visitors, Customers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D25A34B-1A6B-790E-C8DA-5B65EE1BEED0}"/>
              </a:ext>
            </a:extLst>
          </p:cNvPr>
          <p:cNvSpPr>
            <a:spLocks noGrp="1" noChangeArrowheads="1"/>
          </p:cNvSpPr>
          <p:nvPr>
            <p:ph type="title"/>
          </p:nvPr>
        </p:nvSpPr>
        <p:spPr/>
        <p:txBody>
          <a:bodyPr/>
          <a:lstStyle/>
          <a:p>
            <a:r>
              <a:rPr lang="en-US" altLang="en-US"/>
              <a:t>Activities or Events</a:t>
            </a:r>
          </a:p>
        </p:txBody>
      </p:sp>
      <p:sp>
        <p:nvSpPr>
          <p:cNvPr id="24579" name="Rectangle 3">
            <a:extLst>
              <a:ext uri="{FF2B5EF4-FFF2-40B4-BE49-F238E27FC236}">
                <a16:creationId xmlns:a16="http://schemas.microsoft.com/office/drawing/2014/main" id="{D291D1E0-101C-0374-3275-59432DDE1DD9}"/>
              </a:ext>
            </a:extLst>
          </p:cNvPr>
          <p:cNvSpPr>
            <a:spLocks noGrp="1" noChangeArrowheads="1"/>
          </p:cNvSpPr>
          <p:nvPr>
            <p:ph idx="1"/>
          </p:nvPr>
        </p:nvSpPr>
        <p:spPr/>
        <p:txBody>
          <a:bodyPr>
            <a:normAutofit/>
          </a:bodyPr>
          <a:lstStyle/>
          <a:p>
            <a:r>
              <a:rPr lang="en-US" altLang="en-US" sz="2000" dirty="0"/>
              <a:t>Publications, public releases, etc.</a:t>
            </a:r>
          </a:p>
          <a:p>
            <a:r>
              <a:rPr lang="en-US" altLang="en-US" sz="2000" dirty="0"/>
              <a:t>Seminars, conventions or trade shows</a:t>
            </a:r>
          </a:p>
          <a:p>
            <a:r>
              <a:rPr lang="en-US" altLang="en-US" sz="2000" dirty="0"/>
              <a:t>Survey or questionnaire</a:t>
            </a:r>
          </a:p>
          <a:p>
            <a:r>
              <a:rPr lang="en-US" altLang="en-US" sz="2000" dirty="0"/>
              <a:t>Plant tours, “open house”, family visits</a:t>
            </a:r>
          </a:p>
          <a:p>
            <a:r>
              <a:rPr lang="en-US" altLang="en-US" sz="2000" dirty="0"/>
              <a:t>Governmental actions: certification, investigation</a:t>
            </a:r>
          </a:p>
          <a:p>
            <a:r>
              <a:rPr lang="en-US" altLang="en-US" sz="2000" dirty="0"/>
              <a:t>Construction and Repair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50F2297-44D6-FE6C-24DE-A765F727A0B0}"/>
              </a:ext>
            </a:extLst>
          </p:cNvPr>
          <p:cNvSpPr>
            <a:spLocks noGrp="1" noChangeArrowheads="1"/>
          </p:cNvSpPr>
          <p:nvPr>
            <p:ph type="title"/>
          </p:nvPr>
        </p:nvSpPr>
        <p:spPr/>
        <p:txBody>
          <a:bodyPr/>
          <a:lstStyle/>
          <a:p>
            <a:r>
              <a:rPr lang="en-US" altLang="en-US"/>
              <a:t>Technical Security</a:t>
            </a:r>
          </a:p>
        </p:txBody>
      </p:sp>
      <p:sp>
        <p:nvSpPr>
          <p:cNvPr id="25603" name="Rectangle 3">
            <a:extLst>
              <a:ext uri="{FF2B5EF4-FFF2-40B4-BE49-F238E27FC236}">
                <a16:creationId xmlns:a16="http://schemas.microsoft.com/office/drawing/2014/main" id="{D5CC9207-82AE-6DD9-F0F0-2B73B98D8AD5}"/>
              </a:ext>
            </a:extLst>
          </p:cNvPr>
          <p:cNvSpPr>
            <a:spLocks noGrp="1" noChangeArrowheads="1"/>
          </p:cNvSpPr>
          <p:nvPr>
            <p:ph idx="1"/>
          </p:nvPr>
        </p:nvSpPr>
        <p:spPr/>
        <p:txBody>
          <a:bodyPr>
            <a:normAutofit fontScale="92500" lnSpcReduction="20000"/>
          </a:bodyPr>
          <a:lstStyle/>
          <a:p>
            <a:pPr>
              <a:lnSpc>
                <a:spcPct val="90000"/>
              </a:lnSpc>
            </a:pPr>
            <a:r>
              <a:rPr lang="en-US" altLang="en-US" sz="2800"/>
              <a:t>  Alarms</a:t>
            </a:r>
          </a:p>
          <a:p>
            <a:pPr lvl="2">
              <a:lnSpc>
                <a:spcPct val="90000"/>
              </a:lnSpc>
            </a:pPr>
            <a:r>
              <a:rPr lang="en-US" altLang="en-US" sz="2000"/>
              <a:t>Loud and Noisy</a:t>
            </a:r>
          </a:p>
          <a:p>
            <a:pPr lvl="2">
              <a:lnSpc>
                <a:spcPct val="90000"/>
              </a:lnSpc>
            </a:pPr>
            <a:r>
              <a:rPr lang="en-US" altLang="en-US" sz="2000"/>
              <a:t>Silent</a:t>
            </a:r>
          </a:p>
          <a:p>
            <a:pPr lvl="2">
              <a:lnSpc>
                <a:spcPct val="90000"/>
              </a:lnSpc>
            </a:pPr>
            <a:r>
              <a:rPr lang="en-US" altLang="en-US" sz="2000"/>
              <a:t>Integrated into barrier methods</a:t>
            </a:r>
          </a:p>
          <a:p>
            <a:pPr lvl="2">
              <a:lnSpc>
                <a:spcPct val="90000"/>
              </a:lnSpc>
            </a:pPr>
            <a:endParaRPr lang="en-US" altLang="en-US" sz="2000"/>
          </a:p>
          <a:p>
            <a:pPr>
              <a:lnSpc>
                <a:spcPct val="90000"/>
              </a:lnSpc>
            </a:pPr>
            <a:r>
              <a:rPr lang="en-US" altLang="en-US" sz="2800"/>
              <a:t> Video/Audio</a:t>
            </a:r>
          </a:p>
          <a:p>
            <a:pPr lvl="2">
              <a:lnSpc>
                <a:spcPct val="90000"/>
              </a:lnSpc>
            </a:pPr>
            <a:r>
              <a:rPr lang="en-US" altLang="en-US" sz="2000"/>
              <a:t>Deterrent factor</a:t>
            </a:r>
          </a:p>
          <a:p>
            <a:pPr lvl="2">
              <a:lnSpc>
                <a:spcPct val="90000"/>
              </a:lnSpc>
            </a:pPr>
            <a:r>
              <a:rPr lang="en-US" altLang="en-US" sz="2000"/>
              <a:t>Difficult to archive</a:t>
            </a:r>
          </a:p>
          <a:p>
            <a:pPr lvl="2">
              <a:lnSpc>
                <a:spcPct val="90000"/>
              </a:lnSpc>
            </a:pPr>
            <a:endParaRPr lang="en-US" altLang="en-US" sz="2000"/>
          </a:p>
          <a:p>
            <a:pPr>
              <a:lnSpc>
                <a:spcPct val="90000"/>
              </a:lnSpc>
            </a:pPr>
            <a:r>
              <a:rPr lang="en-US" altLang="en-US" sz="2800"/>
              <a:t> Bio-Metrics</a:t>
            </a:r>
          </a:p>
          <a:p>
            <a:pPr lvl="2">
              <a:lnSpc>
                <a:spcPct val="90000"/>
              </a:lnSpc>
            </a:pPr>
            <a:r>
              <a:rPr lang="en-US" altLang="en-US" sz="2000"/>
              <a:t>Identification</a:t>
            </a:r>
          </a:p>
          <a:p>
            <a:pPr lvl="2">
              <a:lnSpc>
                <a:spcPct val="90000"/>
              </a:lnSpc>
            </a:pPr>
            <a:r>
              <a:rPr lang="en-US" altLang="en-US" sz="2000"/>
              <a:t>Reliability questions</a:t>
            </a:r>
          </a:p>
        </p:txBody>
      </p:sp>
      <p:pic>
        <p:nvPicPr>
          <p:cNvPr id="25604" name="Picture 4">
            <a:extLst>
              <a:ext uri="{FF2B5EF4-FFF2-40B4-BE49-F238E27FC236}">
                <a16:creationId xmlns:a16="http://schemas.microsoft.com/office/drawing/2014/main" id="{798B351C-7101-0092-4161-0DD462518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455" y="681513"/>
            <a:ext cx="4387850" cy="5534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73F68-546A-457D-B84F-CC660C2C8F08}"/>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C45AD881-BB53-4812-BCF8-A78FBD36E344}"/>
              </a:ext>
            </a:extLst>
          </p:cNvPr>
          <p:cNvSpPr>
            <a:spLocks noGrp="1"/>
          </p:cNvSpPr>
          <p:nvPr>
            <p:ph idx="1"/>
          </p:nvPr>
        </p:nvSpPr>
        <p:spPr/>
        <p:txBody>
          <a:bodyPr>
            <a:normAutofit/>
          </a:bodyPr>
          <a:lstStyle/>
          <a:p>
            <a:r>
              <a:rPr lang="en-US" sz="2000" dirty="0" err="1"/>
              <a:t>Mutli</a:t>
            </a:r>
            <a:r>
              <a:rPr lang="en-US" sz="2000" dirty="0"/>
              <a:t>-Factor Authentication – </a:t>
            </a:r>
          </a:p>
          <a:p>
            <a:pPr lvl="1"/>
            <a:r>
              <a:rPr lang="en-US" sz="2000" dirty="0"/>
              <a:t>Something you know</a:t>
            </a:r>
          </a:p>
          <a:p>
            <a:pPr lvl="1"/>
            <a:r>
              <a:rPr lang="en-US" sz="2000" dirty="0"/>
              <a:t>Something you have</a:t>
            </a:r>
          </a:p>
          <a:p>
            <a:pPr lvl="1"/>
            <a:r>
              <a:rPr lang="en-US" sz="2000" dirty="0"/>
              <a:t>Something you are</a:t>
            </a:r>
          </a:p>
          <a:p>
            <a:pPr lvl="1"/>
            <a:endParaRPr lang="en-US" sz="2000" dirty="0"/>
          </a:p>
          <a:p>
            <a:r>
              <a:rPr lang="en-US" sz="2000" dirty="0"/>
              <a:t>Co-Initiate System Factors – </a:t>
            </a:r>
          </a:p>
          <a:p>
            <a:pPr lvl="1"/>
            <a:r>
              <a:rPr lang="en-US" sz="2000" dirty="0"/>
              <a:t>Temporal</a:t>
            </a:r>
          </a:p>
          <a:p>
            <a:pPr lvl="1"/>
            <a:r>
              <a:rPr lang="en-US" sz="2000" dirty="0"/>
              <a:t>Geographic</a:t>
            </a:r>
          </a:p>
        </p:txBody>
      </p:sp>
      <p:pic>
        <p:nvPicPr>
          <p:cNvPr id="11266" name="Picture 2" descr="Image result for biometric lock">
            <a:extLst>
              <a:ext uri="{FF2B5EF4-FFF2-40B4-BE49-F238E27FC236}">
                <a16:creationId xmlns:a16="http://schemas.microsoft.com/office/drawing/2014/main" id="{59D5ECCC-6AE3-44C6-8C2B-4B5FB9A1B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214" y="1056993"/>
            <a:ext cx="4135985" cy="56134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RF ID Badge">
            <a:extLst>
              <a:ext uri="{FF2B5EF4-FFF2-40B4-BE49-F238E27FC236}">
                <a16:creationId xmlns:a16="http://schemas.microsoft.com/office/drawing/2014/main" id="{DE7AA939-123C-4FFD-A862-667453342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49" y="560740"/>
            <a:ext cx="5111752" cy="301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39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EC54-2772-499A-9AAC-2EAF0B42B547}"/>
              </a:ext>
            </a:extLst>
          </p:cNvPr>
          <p:cNvSpPr>
            <a:spLocks noGrp="1"/>
          </p:cNvSpPr>
          <p:nvPr>
            <p:ph type="title"/>
          </p:nvPr>
        </p:nvSpPr>
        <p:spPr>
          <a:xfrm>
            <a:off x="685801" y="609600"/>
            <a:ext cx="10131425" cy="1220267"/>
          </a:xfrm>
        </p:spPr>
        <p:txBody>
          <a:bodyPr/>
          <a:lstStyle/>
          <a:p>
            <a:r>
              <a:rPr lang="en-US" dirty="0"/>
              <a:t>RFID Tech</a:t>
            </a:r>
          </a:p>
        </p:txBody>
      </p:sp>
      <p:pic>
        <p:nvPicPr>
          <p:cNvPr id="49156" name="Picture 4" descr="Image result for how rfid works">
            <a:extLst>
              <a:ext uri="{FF2B5EF4-FFF2-40B4-BE49-F238E27FC236}">
                <a16:creationId xmlns:a16="http://schemas.microsoft.com/office/drawing/2014/main" id="{A398685C-F7AE-4EA5-915E-B0CB7AB35C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6610" y="319916"/>
            <a:ext cx="7380616" cy="621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778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11404-9815-4CF1-967E-5FB8613A46CA}"/>
              </a:ext>
            </a:extLst>
          </p:cNvPr>
          <p:cNvSpPr>
            <a:spLocks noGrp="1"/>
          </p:cNvSpPr>
          <p:nvPr>
            <p:ph type="title"/>
          </p:nvPr>
        </p:nvSpPr>
        <p:spPr/>
        <p:txBody>
          <a:bodyPr>
            <a:normAutofit/>
          </a:bodyPr>
          <a:lstStyle/>
          <a:p>
            <a:r>
              <a:rPr lang="en-US" dirty="0"/>
              <a:t>Biometrics – Characteristics</a:t>
            </a:r>
          </a:p>
        </p:txBody>
      </p:sp>
      <p:pic>
        <p:nvPicPr>
          <p:cNvPr id="6" name="Content Placeholder 5">
            <a:extLst>
              <a:ext uri="{FF2B5EF4-FFF2-40B4-BE49-F238E27FC236}">
                <a16:creationId xmlns:a16="http://schemas.microsoft.com/office/drawing/2014/main" id="{026D0C80-4C94-4CDF-9DC9-6F44A5657033}"/>
              </a:ext>
            </a:extLst>
          </p:cNvPr>
          <p:cNvPicPr>
            <a:picLocks noGrp="1" noChangeAspect="1"/>
          </p:cNvPicPr>
          <p:nvPr>
            <p:ph idx="1"/>
          </p:nvPr>
        </p:nvPicPr>
        <p:blipFill>
          <a:blip r:embed="rId3"/>
          <a:stretch>
            <a:fillRect/>
          </a:stretch>
        </p:blipFill>
        <p:spPr>
          <a:xfrm>
            <a:off x="1066800" y="2014194"/>
            <a:ext cx="10058400" cy="4028184"/>
          </a:xfrm>
          <a:prstGeom prst="rect">
            <a:avLst/>
          </a:prstGeom>
        </p:spPr>
      </p:pic>
    </p:spTree>
    <p:extLst>
      <p:ext uri="{BB962C8B-B14F-4D97-AF65-F5344CB8AC3E}">
        <p14:creationId xmlns:p14="http://schemas.microsoft.com/office/powerpoint/2010/main" val="300819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23" descr="thermostat">
            <a:extLst>
              <a:ext uri="{FF2B5EF4-FFF2-40B4-BE49-F238E27FC236}">
                <a16:creationId xmlns:a16="http://schemas.microsoft.com/office/drawing/2014/main" id="{0FF9BF38-7ED9-1FDA-6FA4-BC63A1374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8" y="2768600"/>
            <a:ext cx="4030662"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24" descr="newFurnaceB">
            <a:extLst>
              <a:ext uri="{FF2B5EF4-FFF2-40B4-BE49-F238E27FC236}">
                <a16:creationId xmlns:a16="http://schemas.microsoft.com/office/drawing/2014/main" id="{854A0EAB-9D4B-8B2B-4E43-CA6A921BC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32" t="7205"/>
          <a:stretch>
            <a:fillRect/>
          </a:stretch>
        </p:blipFill>
        <p:spPr bwMode="auto">
          <a:xfrm>
            <a:off x="7881938" y="1416051"/>
            <a:ext cx="194151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5" descr="airconditioner">
            <a:extLst>
              <a:ext uri="{FF2B5EF4-FFF2-40B4-BE49-F238E27FC236}">
                <a16:creationId xmlns:a16="http://schemas.microsoft.com/office/drawing/2014/main" id="{52B19AFF-13BE-8485-7819-5A2717C27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126" y="4283075"/>
            <a:ext cx="2093913"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Line 26">
            <a:extLst>
              <a:ext uri="{FF2B5EF4-FFF2-40B4-BE49-F238E27FC236}">
                <a16:creationId xmlns:a16="http://schemas.microsoft.com/office/drawing/2014/main" id="{A5B54D91-A173-7475-7B22-CC40736BA6B2}"/>
              </a:ext>
            </a:extLst>
          </p:cNvPr>
          <p:cNvSpPr>
            <a:spLocks noChangeShapeType="1"/>
          </p:cNvSpPr>
          <p:nvPr/>
        </p:nvSpPr>
        <p:spPr bwMode="auto">
          <a:xfrm>
            <a:off x="6491289" y="3022600"/>
            <a:ext cx="1385887"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87" name="Line 27">
            <a:extLst>
              <a:ext uri="{FF2B5EF4-FFF2-40B4-BE49-F238E27FC236}">
                <a16:creationId xmlns:a16="http://schemas.microsoft.com/office/drawing/2014/main" id="{90A668FB-A614-EA0A-27C2-1298184775BA}"/>
              </a:ext>
            </a:extLst>
          </p:cNvPr>
          <p:cNvSpPr>
            <a:spLocks noChangeShapeType="1"/>
          </p:cNvSpPr>
          <p:nvPr/>
        </p:nvSpPr>
        <p:spPr bwMode="auto">
          <a:xfrm>
            <a:off x="6508751" y="3386138"/>
            <a:ext cx="1154113" cy="9636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1688" name="Picture 28" descr="thermometer">
            <a:extLst>
              <a:ext uri="{FF2B5EF4-FFF2-40B4-BE49-F238E27FC236}">
                <a16:creationId xmlns:a16="http://schemas.microsoft.com/office/drawing/2014/main" id="{FB111366-53D1-6D6D-DDA0-C1B01EDF9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7301" y="3024188"/>
            <a:ext cx="938213"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9" name="Text Box 29">
            <a:extLst>
              <a:ext uri="{FF2B5EF4-FFF2-40B4-BE49-F238E27FC236}">
                <a16:creationId xmlns:a16="http://schemas.microsoft.com/office/drawing/2014/main" id="{0ED46CDC-6096-A970-6F2B-BAAB0BF5495A}"/>
              </a:ext>
            </a:extLst>
          </p:cNvPr>
          <p:cNvSpPr txBox="1">
            <a:spLocks noChangeArrowheads="1"/>
          </p:cNvSpPr>
          <p:nvPr/>
        </p:nvSpPr>
        <p:spPr bwMode="auto">
          <a:xfrm>
            <a:off x="2622550" y="1404939"/>
            <a:ext cx="3975100"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spcBef>
                <a:spcPct val="15000"/>
              </a:spcBef>
            </a:pPr>
            <a:r>
              <a:rPr lang="en-US" altLang="en-US" dirty="0"/>
              <a:t>Sensor(s) +</a:t>
            </a:r>
          </a:p>
          <a:p>
            <a:pPr>
              <a:spcBef>
                <a:spcPct val="15000"/>
              </a:spcBef>
            </a:pPr>
            <a:r>
              <a:rPr lang="en-US" altLang="en-US" dirty="0"/>
              <a:t>Actuator(s) +</a:t>
            </a:r>
          </a:p>
          <a:p>
            <a:pPr>
              <a:spcBef>
                <a:spcPct val="15000"/>
              </a:spcBef>
            </a:pPr>
            <a:r>
              <a:rPr lang="en-US" altLang="en-US" dirty="0"/>
              <a:t>Controller(s)</a:t>
            </a:r>
          </a:p>
        </p:txBody>
      </p:sp>
      <p:sp>
        <p:nvSpPr>
          <p:cNvPr id="2" name="Title 1">
            <a:extLst>
              <a:ext uri="{FF2B5EF4-FFF2-40B4-BE49-F238E27FC236}">
                <a16:creationId xmlns:a16="http://schemas.microsoft.com/office/drawing/2014/main" id="{26B57CA9-A264-9646-365D-6FE067DFA3B5}"/>
              </a:ext>
            </a:extLst>
          </p:cNvPr>
          <p:cNvSpPr>
            <a:spLocks noGrp="1"/>
          </p:cNvSpPr>
          <p:nvPr>
            <p:ph type="title"/>
          </p:nvPr>
        </p:nvSpPr>
        <p:spPr/>
        <p:txBody>
          <a:bodyPr>
            <a:normAutofit fontScale="90000"/>
          </a:bodyPr>
          <a:lstStyle/>
          <a:p>
            <a:r>
              <a:rPr lang="en-US" dirty="0"/>
              <a:t>A Control System</a:t>
            </a:r>
            <a:br>
              <a:rPr lang="en-US" dirty="0"/>
            </a:b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0D3D9A-11CB-4277-A009-6F7984534D71}"/>
              </a:ext>
            </a:extLst>
          </p:cNvPr>
          <p:cNvSpPr>
            <a:spLocks noGrp="1"/>
          </p:cNvSpPr>
          <p:nvPr>
            <p:ph type="title"/>
          </p:nvPr>
        </p:nvSpPr>
        <p:spPr/>
        <p:txBody>
          <a:bodyPr>
            <a:normAutofit/>
          </a:bodyPr>
          <a:lstStyle/>
          <a:p>
            <a:r>
              <a:rPr lang="en-US" dirty="0"/>
              <a:t>FRR, FAR and CER</a:t>
            </a:r>
          </a:p>
        </p:txBody>
      </p:sp>
      <p:pic>
        <p:nvPicPr>
          <p:cNvPr id="6" name="Content Placeholder 5">
            <a:extLst>
              <a:ext uri="{FF2B5EF4-FFF2-40B4-BE49-F238E27FC236}">
                <a16:creationId xmlns:a16="http://schemas.microsoft.com/office/drawing/2014/main" id="{209A3A77-19F7-60D4-ACB3-9E9D8CAA5995}"/>
              </a:ext>
            </a:extLst>
          </p:cNvPr>
          <p:cNvPicPr>
            <a:picLocks noGrp="1" noChangeAspect="1"/>
          </p:cNvPicPr>
          <p:nvPr>
            <p:ph idx="1"/>
          </p:nvPr>
        </p:nvPicPr>
        <p:blipFill>
          <a:blip r:embed="rId3"/>
          <a:stretch>
            <a:fillRect/>
          </a:stretch>
        </p:blipFill>
        <p:spPr>
          <a:xfrm>
            <a:off x="1181628" y="2014193"/>
            <a:ext cx="9943572" cy="4075235"/>
          </a:xfrm>
          <a:prstGeom prst="rect">
            <a:avLst/>
          </a:prstGeom>
        </p:spPr>
      </p:pic>
    </p:spTree>
    <p:extLst>
      <p:ext uri="{BB962C8B-B14F-4D97-AF65-F5344CB8AC3E}">
        <p14:creationId xmlns:p14="http://schemas.microsoft.com/office/powerpoint/2010/main" val="3138710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a:extLst>
              <a:ext uri="{FF2B5EF4-FFF2-40B4-BE49-F238E27FC236}">
                <a16:creationId xmlns:a16="http://schemas.microsoft.com/office/drawing/2014/main" id="{115104C7-3BD8-4145-A024-D77F2A58A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188"/>
            <a:ext cx="12192000" cy="5634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7165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316" name="Picture 4" descr="Image result for iris recognition">
            <a:extLst>
              <a:ext uri="{FF2B5EF4-FFF2-40B4-BE49-F238E27FC236}">
                <a16:creationId xmlns:a16="http://schemas.microsoft.com/office/drawing/2014/main" id="{F81CF05E-981D-4838-A71D-568946EFE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0"/>
            <a:ext cx="9525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755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4340" name="Picture 4" descr="Image result for fingerprint recognition">
            <a:extLst>
              <a:ext uri="{FF2B5EF4-FFF2-40B4-BE49-F238E27FC236}">
                <a16:creationId xmlns:a16="http://schemas.microsoft.com/office/drawing/2014/main" id="{0E951164-F7A9-43BE-9FD8-E2872DC3754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62404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B0E0E2-D8CD-466D-B564-DDEA0D8E4B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462708" y="207962"/>
            <a:ext cx="5286375" cy="3343275"/>
          </a:xfrm>
          <a:prstGeom prst="rect">
            <a:avLst/>
          </a:prstGeom>
        </p:spPr>
      </p:pic>
      <p:pic>
        <p:nvPicPr>
          <p:cNvPr id="4" name="Picture 3">
            <a:extLst>
              <a:ext uri="{FF2B5EF4-FFF2-40B4-BE49-F238E27FC236}">
                <a16:creationId xmlns:a16="http://schemas.microsoft.com/office/drawing/2014/main" id="{1DDC00BD-796C-43B5-B895-639B16F9CEB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86607" y="3551237"/>
            <a:ext cx="3838575" cy="3190875"/>
          </a:xfrm>
          <a:prstGeom prst="rect">
            <a:avLst/>
          </a:prstGeom>
        </p:spPr>
      </p:pic>
    </p:spTree>
    <p:extLst>
      <p:ext uri="{BB962C8B-B14F-4D97-AF65-F5344CB8AC3E}">
        <p14:creationId xmlns:p14="http://schemas.microsoft.com/office/powerpoint/2010/main" val="3556021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5364" name="Picture 4">
            <a:extLst>
              <a:ext uri="{FF2B5EF4-FFF2-40B4-BE49-F238E27FC236}">
                <a16:creationId xmlns:a16="http://schemas.microsoft.com/office/drawing/2014/main" id="{0B5ED2BD-0CF2-44FD-8747-EA220237904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1333500"/>
            <a:ext cx="12192001"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968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E818-285C-4245-BD1B-A2F2BEC69A81}"/>
              </a:ext>
            </a:extLst>
          </p:cNvPr>
          <p:cNvSpPr>
            <a:spLocks noGrp="1"/>
          </p:cNvSpPr>
          <p:nvPr>
            <p:ph type="title"/>
          </p:nvPr>
        </p:nvSpPr>
        <p:spPr>
          <a:xfrm>
            <a:off x="685801" y="609601"/>
            <a:ext cx="10131425" cy="673100"/>
          </a:xfrm>
        </p:spPr>
        <p:txBody>
          <a:bodyPr>
            <a:normAutofit fontScale="90000"/>
          </a:bodyPr>
          <a:lstStyle/>
          <a:p>
            <a:r>
              <a:rPr lang="en-US" dirty="0"/>
              <a:t>Key </a:t>
            </a:r>
            <a:r>
              <a:rPr lang="en-US" dirty="0" err="1"/>
              <a:t>Bitting</a:t>
            </a:r>
            <a:endParaRPr lang="en-US" dirty="0"/>
          </a:p>
        </p:txBody>
      </p:sp>
      <p:pic>
        <p:nvPicPr>
          <p:cNvPr id="28674" name="Picture 2" descr="Image result for key bitting">
            <a:extLst>
              <a:ext uri="{FF2B5EF4-FFF2-40B4-BE49-F238E27FC236}">
                <a16:creationId xmlns:a16="http://schemas.microsoft.com/office/drawing/2014/main" id="{A267A16E-8300-4D04-A47A-03A3029223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0637" y="1282701"/>
            <a:ext cx="9610726" cy="529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696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17D6-5F95-47F7-BACC-463A8DA51AB9}"/>
              </a:ext>
            </a:extLst>
          </p:cNvPr>
          <p:cNvSpPr>
            <a:spLocks noGrp="1"/>
          </p:cNvSpPr>
          <p:nvPr>
            <p:ph type="title"/>
          </p:nvPr>
        </p:nvSpPr>
        <p:spPr/>
        <p:txBody>
          <a:bodyPr/>
          <a:lstStyle/>
          <a:p>
            <a:r>
              <a:rPr lang="en-US" dirty="0"/>
              <a:t>If you see your principle using these keys…	</a:t>
            </a:r>
          </a:p>
        </p:txBody>
      </p:sp>
      <p:sp>
        <p:nvSpPr>
          <p:cNvPr id="3" name="Content Placeholder 2">
            <a:extLst>
              <a:ext uri="{FF2B5EF4-FFF2-40B4-BE49-F238E27FC236}">
                <a16:creationId xmlns:a16="http://schemas.microsoft.com/office/drawing/2014/main" id="{EF1D3C35-A591-4B10-8F92-C4CF9D2D6CF6}"/>
              </a:ext>
            </a:extLst>
          </p:cNvPr>
          <p:cNvSpPr>
            <a:spLocks noGrp="1"/>
          </p:cNvSpPr>
          <p:nvPr>
            <p:ph idx="1"/>
          </p:nvPr>
        </p:nvSpPr>
        <p:spPr>
          <a:xfrm>
            <a:off x="685801" y="2142067"/>
            <a:ext cx="5410199" cy="3649133"/>
          </a:xfrm>
        </p:spPr>
        <p:txBody>
          <a:bodyPr>
            <a:normAutofit/>
          </a:bodyPr>
          <a:lstStyle/>
          <a:p>
            <a:pPr fontAlgn="base"/>
            <a:r>
              <a:rPr lang="en-US" dirty="0"/>
              <a:t>C415A</a:t>
            </a:r>
          </a:p>
          <a:p>
            <a:pPr fontAlgn="base"/>
            <a:r>
              <a:rPr lang="en-US" dirty="0"/>
              <a:t>C420A</a:t>
            </a:r>
          </a:p>
          <a:p>
            <a:pPr fontAlgn="base"/>
            <a:r>
              <a:rPr lang="en-US" dirty="0"/>
              <a:t>C642A</a:t>
            </a:r>
          </a:p>
          <a:p>
            <a:pPr fontAlgn="base"/>
            <a:r>
              <a:rPr lang="en-US" dirty="0"/>
              <a:t>1284X</a:t>
            </a:r>
          </a:p>
          <a:p>
            <a:pPr fontAlgn="base"/>
            <a:r>
              <a:rPr lang="en-US" dirty="0"/>
              <a:t>2642</a:t>
            </a:r>
          </a:p>
          <a:p>
            <a:pPr fontAlgn="base"/>
            <a:r>
              <a:rPr lang="en-US" dirty="0"/>
              <a:t>6642</a:t>
            </a:r>
          </a:p>
          <a:p>
            <a:pPr fontAlgn="base"/>
            <a:r>
              <a:rPr lang="en-US" dirty="0"/>
              <a:t>1620</a:t>
            </a:r>
          </a:p>
          <a:p>
            <a:pPr fontAlgn="base"/>
            <a:r>
              <a:rPr lang="en-US" dirty="0"/>
              <a:t>3910</a:t>
            </a:r>
          </a:p>
          <a:p>
            <a:pPr fontAlgn="base"/>
            <a:r>
              <a:rPr lang="en-US" dirty="0"/>
              <a:t>CC1</a:t>
            </a:r>
          </a:p>
        </p:txBody>
      </p:sp>
      <p:sp>
        <p:nvSpPr>
          <p:cNvPr id="4" name="Content Placeholder 2">
            <a:extLst>
              <a:ext uri="{FF2B5EF4-FFF2-40B4-BE49-F238E27FC236}">
                <a16:creationId xmlns:a16="http://schemas.microsoft.com/office/drawing/2014/main" id="{C8C88309-59F3-4C50-A830-1B3A5A5E17A0}"/>
              </a:ext>
            </a:extLst>
          </p:cNvPr>
          <p:cNvSpPr txBox="1">
            <a:spLocks/>
          </p:cNvSpPr>
          <p:nvPr/>
        </p:nvSpPr>
        <p:spPr>
          <a:xfrm>
            <a:off x="5751513" y="2137834"/>
            <a:ext cx="5410199"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fontAlgn="base"/>
            <a:r>
              <a:rPr lang="en-US" dirty="0"/>
              <a:t>FEO-K1</a:t>
            </a:r>
          </a:p>
          <a:p>
            <a:pPr fontAlgn="base"/>
            <a:r>
              <a:rPr lang="en-US" dirty="0"/>
              <a:t>A126 linear</a:t>
            </a:r>
          </a:p>
          <a:p>
            <a:pPr fontAlgn="base"/>
            <a:r>
              <a:rPr lang="en-US" dirty="0"/>
              <a:t>CH751</a:t>
            </a:r>
          </a:p>
          <a:p>
            <a:pPr fontAlgn="base"/>
            <a:r>
              <a:rPr lang="en-US" dirty="0"/>
              <a:t>501CH</a:t>
            </a:r>
          </a:p>
          <a:p>
            <a:pPr fontAlgn="base"/>
            <a:r>
              <a:rPr lang="en-US" dirty="0"/>
              <a:t>C346A</a:t>
            </a:r>
          </a:p>
          <a:p>
            <a:pPr fontAlgn="base"/>
            <a:r>
              <a:rPr lang="en-US" dirty="0"/>
              <a:t>C390A</a:t>
            </a:r>
          </a:p>
          <a:p>
            <a:pPr fontAlgn="base"/>
            <a:r>
              <a:rPr lang="en-US" dirty="0"/>
              <a:t>C413A</a:t>
            </a:r>
          </a:p>
          <a:p>
            <a:pPr fontAlgn="base"/>
            <a:r>
              <a:rPr lang="en-US" dirty="0"/>
              <a:t>CC1</a:t>
            </a:r>
          </a:p>
        </p:txBody>
      </p:sp>
      <p:pic>
        <p:nvPicPr>
          <p:cNvPr id="48130" name="Picture 2" descr="Image result for FEO-k1">
            <a:extLst>
              <a:ext uri="{FF2B5EF4-FFF2-40B4-BE49-F238E27FC236}">
                <a16:creationId xmlns:a16="http://schemas.microsoft.com/office/drawing/2014/main" id="{9A488B72-0BA8-4EAA-A626-9621E621A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162" y="3979334"/>
            <a:ext cx="3341046" cy="2544763"/>
          </a:xfrm>
          <a:prstGeom prst="rect">
            <a:avLst/>
          </a:prstGeom>
          <a:noFill/>
          <a:extLst>
            <a:ext uri="{909E8E84-426E-40DD-AFC4-6F175D3DCCD1}">
              <a14:hiddenFill xmlns:a14="http://schemas.microsoft.com/office/drawing/2010/main">
                <a:solidFill>
                  <a:srgbClr val="FFFFFF"/>
                </a:solidFill>
              </a14:hiddenFill>
            </a:ext>
          </a:extLst>
        </p:spPr>
      </p:pic>
      <p:pic>
        <p:nvPicPr>
          <p:cNvPr id="48132" name="Picture 4" descr="Image result for C415A">
            <a:extLst>
              <a:ext uri="{FF2B5EF4-FFF2-40B4-BE49-F238E27FC236}">
                <a16:creationId xmlns:a16="http://schemas.microsoft.com/office/drawing/2014/main" id="{DC2E74C1-F73D-4C19-9F3D-8C30AB57F984}"/>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547078" y="1858641"/>
            <a:ext cx="1968103" cy="1841500"/>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Image result for CH751">
            <a:extLst>
              <a:ext uri="{FF2B5EF4-FFF2-40B4-BE49-F238E27FC236}">
                <a16:creationId xmlns:a16="http://schemas.microsoft.com/office/drawing/2014/main" id="{0292AE00-166D-4457-9368-C6CBCB072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038" y="1472406"/>
            <a:ext cx="2269183" cy="2613971"/>
          </a:xfrm>
          <a:prstGeom prst="rect">
            <a:avLst/>
          </a:prstGeom>
          <a:noFill/>
          <a:extLst>
            <a:ext uri="{909E8E84-426E-40DD-AFC4-6F175D3DCCD1}">
              <a14:hiddenFill xmlns:a14="http://schemas.microsoft.com/office/drawing/2010/main">
                <a:solidFill>
                  <a:srgbClr val="FFFFFF"/>
                </a:solidFill>
              </a14:hiddenFill>
            </a:ext>
          </a:extLst>
        </p:spPr>
      </p:pic>
      <p:pic>
        <p:nvPicPr>
          <p:cNvPr id="48138" name="Picture 10" descr="Image result for do not duplicate key">
            <a:extLst>
              <a:ext uri="{FF2B5EF4-FFF2-40B4-BE49-F238E27FC236}">
                <a16:creationId xmlns:a16="http://schemas.microsoft.com/office/drawing/2014/main" id="{5606AAF9-57F6-4E70-ABD1-6977E5200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817" y="3276600"/>
            <a:ext cx="38862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830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E399EE52-5182-F6E3-FB2A-5DEF7B4F13B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488" y="43386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descr="ZE_29000004055">
            <a:extLst>
              <a:ext uri="{FF2B5EF4-FFF2-40B4-BE49-F238E27FC236}">
                <a16:creationId xmlns:a16="http://schemas.microsoft.com/office/drawing/2014/main" id="{09534759-E5A9-4FC6-F2A4-D7BAFCEC946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4913" y="1976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a:extLst>
              <a:ext uri="{FF2B5EF4-FFF2-40B4-BE49-F238E27FC236}">
                <a16:creationId xmlns:a16="http://schemas.microsoft.com/office/drawing/2014/main" id="{FB6D2C45-9AC6-F5FD-CB2F-1A6215E6C54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113" y="2035175"/>
            <a:ext cx="137795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13">
            <a:extLst>
              <a:ext uri="{FF2B5EF4-FFF2-40B4-BE49-F238E27FC236}">
                <a16:creationId xmlns:a16="http://schemas.microsoft.com/office/drawing/2014/main" id="{F7978BFA-7D2D-CEEA-AA8A-9C1ED28471F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Types of Industrial Control Systems (ICS)</a:t>
            </a:r>
          </a:p>
        </p:txBody>
      </p:sp>
      <p:sp>
        <p:nvSpPr>
          <p:cNvPr id="72710" name="Text Box 6">
            <a:extLst>
              <a:ext uri="{FF2B5EF4-FFF2-40B4-BE49-F238E27FC236}">
                <a16:creationId xmlns:a16="http://schemas.microsoft.com/office/drawing/2014/main" id="{5FD52A35-BF12-5B1A-E5D8-4C4FD0752108}"/>
              </a:ext>
            </a:extLst>
          </p:cNvPr>
          <p:cNvSpPr txBox="1">
            <a:spLocks noChangeArrowheads="1"/>
          </p:cNvSpPr>
          <p:nvPr/>
        </p:nvSpPr>
        <p:spPr bwMode="auto">
          <a:xfrm>
            <a:off x="2160589" y="1323976"/>
            <a:ext cx="411003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spAutoFit/>
          </a:bodyPr>
          <a:lstStyle>
            <a:lvl1pPr defTabSz="814388">
              <a:defRPr sz="2400">
                <a:solidFill>
                  <a:schemeClr val="tx1"/>
                </a:solidFill>
                <a:latin typeface="Arial" panose="020B0604020202020204" pitchFamily="34" charset="0"/>
                <a:ea typeface="ヒラギノ角ゴ Pro W3" charset="-128"/>
              </a:defRPr>
            </a:lvl1pPr>
            <a:lvl2pPr marL="37931725" indent="-37474525" defTabSz="814388">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lnSpc>
                <a:spcPct val="90000"/>
              </a:lnSpc>
              <a:spcBef>
                <a:spcPct val="50000"/>
              </a:spcBef>
            </a:pPr>
            <a:r>
              <a:rPr lang="en-US" altLang="en-US" sz="2000"/>
              <a:t>Supervisory Control And Data Acquisition (SCADA)</a:t>
            </a:r>
          </a:p>
        </p:txBody>
      </p:sp>
      <p:sp>
        <p:nvSpPr>
          <p:cNvPr id="72711" name="Text Box 7">
            <a:extLst>
              <a:ext uri="{FF2B5EF4-FFF2-40B4-BE49-F238E27FC236}">
                <a16:creationId xmlns:a16="http://schemas.microsoft.com/office/drawing/2014/main" id="{1C71D286-4C49-8C91-82D6-0266DB70E5E1}"/>
              </a:ext>
            </a:extLst>
          </p:cNvPr>
          <p:cNvSpPr txBox="1">
            <a:spLocks noChangeArrowheads="1"/>
          </p:cNvSpPr>
          <p:nvPr/>
        </p:nvSpPr>
        <p:spPr bwMode="auto">
          <a:xfrm>
            <a:off x="7064375" y="3944939"/>
            <a:ext cx="280828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spAutoFit/>
          </a:bodyPr>
          <a:lstStyle>
            <a:lvl1pPr defTabSz="814388">
              <a:defRPr sz="2400">
                <a:solidFill>
                  <a:schemeClr val="tx1"/>
                </a:solidFill>
                <a:latin typeface="Arial" panose="020B0604020202020204" pitchFamily="34" charset="0"/>
                <a:ea typeface="ヒラギノ角ゴ Pro W3" charset="-128"/>
              </a:defRPr>
            </a:lvl1pPr>
            <a:lvl2pPr marL="37931725" indent="-37474525" defTabSz="814388">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lnSpc>
                <a:spcPct val="90000"/>
              </a:lnSpc>
              <a:spcBef>
                <a:spcPct val="50000"/>
              </a:spcBef>
            </a:pPr>
            <a:r>
              <a:rPr lang="en-US" altLang="en-US" sz="2000"/>
              <a:t>Automation</a:t>
            </a:r>
          </a:p>
        </p:txBody>
      </p:sp>
      <p:sp>
        <p:nvSpPr>
          <p:cNvPr id="72712" name="Text Box 8">
            <a:extLst>
              <a:ext uri="{FF2B5EF4-FFF2-40B4-BE49-F238E27FC236}">
                <a16:creationId xmlns:a16="http://schemas.microsoft.com/office/drawing/2014/main" id="{EA77EA27-E0EF-3CB5-87CC-5202977C7552}"/>
              </a:ext>
            </a:extLst>
          </p:cNvPr>
          <p:cNvSpPr txBox="1">
            <a:spLocks noChangeArrowheads="1"/>
          </p:cNvSpPr>
          <p:nvPr/>
        </p:nvSpPr>
        <p:spPr bwMode="auto">
          <a:xfrm>
            <a:off x="7118351" y="1360489"/>
            <a:ext cx="26908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spAutoFit/>
          </a:bodyPr>
          <a:lstStyle>
            <a:lvl1pPr defTabSz="814388">
              <a:defRPr sz="2400">
                <a:solidFill>
                  <a:schemeClr val="tx1"/>
                </a:solidFill>
                <a:latin typeface="Arial" panose="020B0604020202020204" pitchFamily="34" charset="0"/>
                <a:ea typeface="ヒラギノ角ゴ Pro W3" charset="-128"/>
              </a:defRPr>
            </a:lvl1pPr>
            <a:lvl2pPr marL="37931725" indent="-37474525" defTabSz="814388">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lnSpc>
                <a:spcPct val="90000"/>
              </a:lnSpc>
              <a:spcBef>
                <a:spcPct val="50000"/>
              </a:spcBef>
            </a:pPr>
            <a:r>
              <a:rPr lang="en-US" altLang="en-US" sz="2000"/>
              <a:t>Process Control Systems (PCS)</a:t>
            </a:r>
          </a:p>
        </p:txBody>
      </p:sp>
      <p:sp>
        <p:nvSpPr>
          <p:cNvPr id="72713" name="Text Box 9">
            <a:extLst>
              <a:ext uri="{FF2B5EF4-FFF2-40B4-BE49-F238E27FC236}">
                <a16:creationId xmlns:a16="http://schemas.microsoft.com/office/drawing/2014/main" id="{EFC1C7DA-82F7-BC70-E32F-1921D5FDDFCF}"/>
              </a:ext>
            </a:extLst>
          </p:cNvPr>
          <p:cNvSpPr txBox="1">
            <a:spLocks noChangeArrowheads="1"/>
          </p:cNvSpPr>
          <p:nvPr/>
        </p:nvSpPr>
        <p:spPr bwMode="auto">
          <a:xfrm>
            <a:off x="2654300" y="3751264"/>
            <a:ext cx="29162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spAutoFit/>
          </a:bodyPr>
          <a:lstStyle>
            <a:lvl1pPr defTabSz="814388">
              <a:defRPr sz="2400">
                <a:solidFill>
                  <a:schemeClr val="tx1"/>
                </a:solidFill>
                <a:latin typeface="Arial" panose="020B0604020202020204" pitchFamily="34" charset="0"/>
                <a:ea typeface="ヒラギノ角ゴ Pro W3" charset="-128"/>
              </a:defRPr>
            </a:lvl1pPr>
            <a:lvl2pPr marL="37931725" indent="-37474525" defTabSz="814388">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lnSpc>
                <a:spcPct val="90000"/>
              </a:lnSpc>
              <a:spcBef>
                <a:spcPct val="50000"/>
              </a:spcBef>
            </a:pPr>
            <a:r>
              <a:rPr lang="en-US" altLang="en-US" sz="2000"/>
              <a:t>Distributed Control Systems (DCS)</a:t>
            </a:r>
          </a:p>
        </p:txBody>
      </p:sp>
      <p:pic>
        <p:nvPicPr>
          <p:cNvPr id="72714" name="Picture 10">
            <a:extLst>
              <a:ext uri="{FF2B5EF4-FFF2-40B4-BE49-F238E27FC236}">
                <a16:creationId xmlns:a16="http://schemas.microsoft.com/office/drawing/2014/main" id="{60002992-76F8-9F01-AAE8-44C6B255B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4" y="2049464"/>
            <a:ext cx="129698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Picture 11">
            <a:extLst>
              <a:ext uri="{FF2B5EF4-FFF2-40B4-BE49-F238E27FC236}">
                <a16:creationId xmlns:a16="http://schemas.microsoft.com/office/drawing/2014/main" id="{436A870A-52C7-7371-A7F7-3780715E1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1563" y="2552701"/>
            <a:ext cx="13525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Picture 12">
            <a:extLst>
              <a:ext uri="{FF2B5EF4-FFF2-40B4-BE49-F238E27FC236}">
                <a16:creationId xmlns:a16="http://schemas.microsoft.com/office/drawing/2014/main" id="{06DB1565-FEAE-C812-7359-071A31B0F3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5450" y="4424363"/>
            <a:ext cx="23812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a:extLst>
              <a:ext uri="{FF2B5EF4-FFF2-40B4-BE49-F238E27FC236}">
                <a16:creationId xmlns:a16="http://schemas.microsoft.com/office/drawing/2014/main" id="{F41A2879-C87A-F795-8984-9BDD6B272F3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Historical ICS</a:t>
            </a:r>
          </a:p>
        </p:txBody>
      </p:sp>
      <p:sp>
        <p:nvSpPr>
          <p:cNvPr id="74755" name="Rectangle 5">
            <a:extLst>
              <a:ext uri="{FF2B5EF4-FFF2-40B4-BE49-F238E27FC236}">
                <a16:creationId xmlns:a16="http://schemas.microsoft.com/office/drawing/2014/main" id="{0D471126-BDE6-CF51-60EE-D6A8759E7CCA}"/>
              </a:ext>
            </a:extLst>
          </p:cNvPr>
          <p:cNvSpPr>
            <a:spLocks noGrp="1" noChangeArrowheads="1"/>
          </p:cNvSpPr>
          <p:nvPr>
            <p:ph idx="1"/>
          </p:nvPr>
        </p:nvSpPr>
        <p:spPr/>
        <p:txBody>
          <a:bodyPr/>
          <a:lstStyle/>
          <a:p>
            <a:r>
              <a:rPr lang="en-US" altLang="en-US"/>
              <a:t>Proprietary</a:t>
            </a:r>
          </a:p>
          <a:p>
            <a:r>
              <a:rPr lang="en-US" altLang="en-US"/>
              <a:t>Complete vertical solutions</a:t>
            </a:r>
          </a:p>
          <a:p>
            <a:r>
              <a:rPr lang="en-US" altLang="en-US"/>
              <a:t>Customized</a:t>
            </a:r>
          </a:p>
          <a:p>
            <a:r>
              <a:rPr lang="en-US" altLang="en-US"/>
              <a:t>Specialized communications</a:t>
            </a:r>
          </a:p>
          <a:p>
            <a:pPr lvl="1"/>
            <a:r>
              <a:rPr lang="en-US" altLang="en-US"/>
              <a:t>Wired, fiber, microwave, dialup, serial, etc.</a:t>
            </a:r>
          </a:p>
          <a:p>
            <a:pPr lvl="1"/>
            <a:r>
              <a:rPr lang="en-US" altLang="en-US"/>
              <a:t>100s of different protocols</a:t>
            </a:r>
          </a:p>
          <a:p>
            <a:pPr lvl="1"/>
            <a:r>
              <a:rPr lang="en-US" altLang="en-US"/>
              <a:t>Slow; e.g. 1200 baud</a:t>
            </a:r>
          </a:p>
          <a:p>
            <a:r>
              <a:rPr lang="en-US" altLang="en-US"/>
              <a:t>Long service lifetimes: 15–20 years</a:t>
            </a:r>
          </a:p>
          <a:p>
            <a:r>
              <a:rPr lang="en-US" altLang="en-US"/>
              <a:t>Not designed with security in mind</a:t>
            </a:r>
          </a:p>
          <a:p>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E6A78E10-216F-233A-EB1A-D1097F3DEFEC}"/>
              </a:ext>
            </a:extLst>
          </p:cNvPr>
          <p:cNvSpPr>
            <a:spLocks noChangeArrowheads="1"/>
          </p:cNvSpPr>
          <p:nvPr/>
        </p:nvSpPr>
        <p:spPr bwMode="auto">
          <a:xfrm>
            <a:off x="1800225" y="5618163"/>
            <a:ext cx="8397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3" name="Rectangle 3">
            <a:extLst>
              <a:ext uri="{FF2B5EF4-FFF2-40B4-BE49-F238E27FC236}">
                <a16:creationId xmlns:a16="http://schemas.microsoft.com/office/drawing/2014/main" id="{A5854CD3-D6FC-761B-6EC1-4D4529B24047}"/>
              </a:ext>
            </a:extLst>
          </p:cNvPr>
          <p:cNvSpPr>
            <a:spLocks noChangeArrowheads="1"/>
          </p:cNvSpPr>
          <p:nvPr/>
        </p:nvSpPr>
        <p:spPr bwMode="auto">
          <a:xfrm>
            <a:off x="1685925" y="4818064"/>
            <a:ext cx="1449388"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4" name="Rectangle 4">
            <a:extLst>
              <a:ext uri="{FF2B5EF4-FFF2-40B4-BE49-F238E27FC236}">
                <a16:creationId xmlns:a16="http://schemas.microsoft.com/office/drawing/2014/main" id="{D966EDC7-E113-98EE-67BF-85B715D619E9}"/>
              </a:ext>
            </a:extLst>
          </p:cNvPr>
          <p:cNvSpPr>
            <a:spLocks noChangeArrowheads="1"/>
          </p:cNvSpPr>
          <p:nvPr/>
        </p:nvSpPr>
        <p:spPr bwMode="auto">
          <a:xfrm>
            <a:off x="5800725" y="3217864"/>
            <a:ext cx="8397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5" name="Rectangle 5">
            <a:extLst>
              <a:ext uri="{FF2B5EF4-FFF2-40B4-BE49-F238E27FC236}">
                <a16:creationId xmlns:a16="http://schemas.microsoft.com/office/drawing/2014/main" id="{817391AD-28C4-5F93-0A63-A518C1ECA59F}"/>
              </a:ext>
            </a:extLst>
          </p:cNvPr>
          <p:cNvSpPr>
            <a:spLocks noChangeArrowheads="1"/>
          </p:cNvSpPr>
          <p:nvPr/>
        </p:nvSpPr>
        <p:spPr bwMode="auto">
          <a:xfrm>
            <a:off x="3286125" y="2112963"/>
            <a:ext cx="8397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6" name="Rectangle 6">
            <a:extLst>
              <a:ext uri="{FF2B5EF4-FFF2-40B4-BE49-F238E27FC236}">
                <a16:creationId xmlns:a16="http://schemas.microsoft.com/office/drawing/2014/main" id="{7F1188EA-A2D0-3729-D234-EE9A7F9554D7}"/>
              </a:ext>
            </a:extLst>
          </p:cNvPr>
          <p:cNvSpPr>
            <a:spLocks noChangeArrowheads="1"/>
          </p:cNvSpPr>
          <p:nvPr/>
        </p:nvSpPr>
        <p:spPr bwMode="auto">
          <a:xfrm>
            <a:off x="4573589" y="1731964"/>
            <a:ext cx="144938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7" name="Rectangle 7">
            <a:extLst>
              <a:ext uri="{FF2B5EF4-FFF2-40B4-BE49-F238E27FC236}">
                <a16:creationId xmlns:a16="http://schemas.microsoft.com/office/drawing/2014/main" id="{40042C1C-83E4-8F3E-11B6-15B531FEBE5B}"/>
              </a:ext>
            </a:extLst>
          </p:cNvPr>
          <p:cNvSpPr>
            <a:spLocks noChangeArrowheads="1"/>
          </p:cNvSpPr>
          <p:nvPr/>
        </p:nvSpPr>
        <p:spPr bwMode="auto">
          <a:xfrm>
            <a:off x="5349876" y="1785938"/>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000" b="1">
                <a:solidFill>
                  <a:srgbClr val="010307"/>
                </a:solidFill>
              </a:rPr>
              <a:t> </a:t>
            </a:r>
            <a:endParaRPr lang="en-US" altLang="en-US">
              <a:latin typeface="Times New Roman" panose="02020603050405020304" pitchFamily="18" charset="0"/>
            </a:endParaRPr>
          </a:p>
        </p:txBody>
      </p:sp>
      <p:sp>
        <p:nvSpPr>
          <p:cNvPr id="76808" name="Rectangle 8">
            <a:extLst>
              <a:ext uri="{FF2B5EF4-FFF2-40B4-BE49-F238E27FC236}">
                <a16:creationId xmlns:a16="http://schemas.microsoft.com/office/drawing/2014/main" id="{A46F3919-A2B5-7592-813D-36F227ED4BF9}"/>
              </a:ext>
            </a:extLst>
          </p:cNvPr>
          <p:cNvSpPr>
            <a:spLocks noChangeArrowheads="1"/>
          </p:cNvSpPr>
          <p:nvPr/>
        </p:nvSpPr>
        <p:spPr bwMode="auto">
          <a:xfrm>
            <a:off x="7658100" y="3103564"/>
            <a:ext cx="8397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09" name="Rectangle 9">
            <a:extLst>
              <a:ext uri="{FF2B5EF4-FFF2-40B4-BE49-F238E27FC236}">
                <a16:creationId xmlns:a16="http://schemas.microsoft.com/office/drawing/2014/main" id="{8B31EDAC-6A2E-84F3-6705-3E2C98B75CC0}"/>
              </a:ext>
            </a:extLst>
          </p:cNvPr>
          <p:cNvSpPr>
            <a:spLocks noChangeArrowheads="1"/>
          </p:cNvSpPr>
          <p:nvPr/>
        </p:nvSpPr>
        <p:spPr bwMode="auto">
          <a:xfrm>
            <a:off x="2352675" y="5000626"/>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 </a:t>
            </a:r>
            <a:endParaRPr lang="en-US" altLang="en-US">
              <a:latin typeface="Times New Roman" panose="02020603050405020304" pitchFamily="18" charset="0"/>
            </a:endParaRPr>
          </a:p>
        </p:txBody>
      </p:sp>
      <p:sp>
        <p:nvSpPr>
          <p:cNvPr id="76810" name="Rectangle 10">
            <a:extLst>
              <a:ext uri="{FF2B5EF4-FFF2-40B4-BE49-F238E27FC236}">
                <a16:creationId xmlns:a16="http://schemas.microsoft.com/office/drawing/2014/main" id="{23473529-4F73-2076-CEFF-D0EB04BE95CF}"/>
              </a:ext>
            </a:extLst>
          </p:cNvPr>
          <p:cNvSpPr>
            <a:spLocks noChangeArrowheads="1"/>
          </p:cNvSpPr>
          <p:nvPr/>
        </p:nvSpPr>
        <p:spPr bwMode="auto">
          <a:xfrm>
            <a:off x="8886825" y="3217864"/>
            <a:ext cx="8397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11" name="Rectangle 11">
            <a:extLst>
              <a:ext uri="{FF2B5EF4-FFF2-40B4-BE49-F238E27FC236}">
                <a16:creationId xmlns:a16="http://schemas.microsoft.com/office/drawing/2014/main" id="{1B88BA17-FDB6-5AB0-E481-327CD4046B6E}"/>
              </a:ext>
            </a:extLst>
          </p:cNvPr>
          <p:cNvSpPr>
            <a:spLocks noChangeArrowheads="1"/>
          </p:cNvSpPr>
          <p:nvPr/>
        </p:nvSpPr>
        <p:spPr bwMode="auto">
          <a:xfrm>
            <a:off x="6284914" y="1731964"/>
            <a:ext cx="205898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12" name="Rectangle 12">
            <a:extLst>
              <a:ext uri="{FF2B5EF4-FFF2-40B4-BE49-F238E27FC236}">
                <a16:creationId xmlns:a16="http://schemas.microsoft.com/office/drawing/2014/main" id="{05323588-207D-D102-8E77-5BF10D2EE2F2}"/>
              </a:ext>
            </a:extLst>
          </p:cNvPr>
          <p:cNvSpPr>
            <a:spLocks noChangeArrowheads="1"/>
          </p:cNvSpPr>
          <p:nvPr/>
        </p:nvSpPr>
        <p:spPr bwMode="auto">
          <a:xfrm>
            <a:off x="7054851" y="1927225"/>
            <a:ext cx="349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000" b="1">
                <a:solidFill>
                  <a:srgbClr val="010307"/>
                </a:solidFill>
              </a:rPr>
              <a:t> </a:t>
            </a:r>
            <a:endParaRPr lang="en-US" altLang="en-US">
              <a:latin typeface="Times New Roman" panose="02020603050405020304" pitchFamily="18" charset="0"/>
            </a:endParaRPr>
          </a:p>
        </p:txBody>
      </p:sp>
      <p:sp>
        <p:nvSpPr>
          <p:cNvPr id="76813" name="Rectangle 13">
            <a:extLst>
              <a:ext uri="{FF2B5EF4-FFF2-40B4-BE49-F238E27FC236}">
                <a16:creationId xmlns:a16="http://schemas.microsoft.com/office/drawing/2014/main" id="{9A4BAC2B-AFFE-50C0-A7FB-0E5C95EA6E5B}"/>
              </a:ext>
            </a:extLst>
          </p:cNvPr>
          <p:cNvSpPr>
            <a:spLocks noChangeArrowheads="1"/>
          </p:cNvSpPr>
          <p:nvPr/>
        </p:nvSpPr>
        <p:spPr bwMode="auto">
          <a:xfrm>
            <a:off x="6888163" y="3241676"/>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 </a:t>
            </a:r>
            <a:endParaRPr lang="en-US" altLang="en-US">
              <a:latin typeface="Times New Roman" panose="02020603050405020304" pitchFamily="18" charset="0"/>
            </a:endParaRPr>
          </a:p>
        </p:txBody>
      </p:sp>
      <p:grpSp>
        <p:nvGrpSpPr>
          <p:cNvPr id="76814" name="Group 14">
            <a:extLst>
              <a:ext uri="{FF2B5EF4-FFF2-40B4-BE49-F238E27FC236}">
                <a16:creationId xmlns:a16="http://schemas.microsoft.com/office/drawing/2014/main" id="{92D098C8-50E7-3780-FE49-21750920D1F0}"/>
              </a:ext>
            </a:extLst>
          </p:cNvPr>
          <p:cNvGrpSpPr>
            <a:grpSpLocks/>
          </p:cNvGrpSpPr>
          <p:nvPr/>
        </p:nvGrpSpPr>
        <p:grpSpPr bwMode="auto">
          <a:xfrm>
            <a:off x="1868488" y="3663951"/>
            <a:ext cx="2209800" cy="2397125"/>
            <a:chOff x="239" y="1951"/>
            <a:chExt cx="1392" cy="1510"/>
          </a:xfrm>
        </p:grpSpPr>
        <p:sp>
          <p:nvSpPr>
            <p:cNvPr id="235875" name="Freeform 15">
              <a:extLst>
                <a:ext uri="{FF2B5EF4-FFF2-40B4-BE49-F238E27FC236}">
                  <a16:creationId xmlns:a16="http://schemas.microsoft.com/office/drawing/2014/main" id="{6A3936E6-1B27-0009-E4B5-D6200D810C91}"/>
                </a:ext>
              </a:extLst>
            </p:cNvPr>
            <p:cNvSpPr>
              <a:spLocks/>
            </p:cNvSpPr>
            <p:nvPr/>
          </p:nvSpPr>
          <p:spPr bwMode="auto">
            <a:xfrm>
              <a:off x="556" y="1951"/>
              <a:ext cx="1075" cy="1015"/>
            </a:xfrm>
            <a:custGeom>
              <a:avLst/>
              <a:gdLst>
                <a:gd name="T0" fmla="*/ 1440 w 1440"/>
                <a:gd name="T1" fmla="*/ 0 h 2015"/>
                <a:gd name="T2" fmla="*/ 480 w 1440"/>
                <a:gd name="T3" fmla="*/ 1176 h 2015"/>
                <a:gd name="T4" fmla="*/ 801 w 1440"/>
                <a:gd name="T5" fmla="*/ 1007 h 2015"/>
                <a:gd name="T6" fmla="*/ 0 w 1440"/>
                <a:gd name="T7" fmla="*/ 2015 h 2015"/>
                <a:gd name="T8" fmla="*/ 0 60000 65536"/>
                <a:gd name="T9" fmla="*/ 0 60000 65536"/>
                <a:gd name="T10" fmla="*/ 0 60000 65536"/>
                <a:gd name="T11" fmla="*/ 0 60000 65536"/>
                <a:gd name="T12" fmla="*/ 0 w 1440"/>
                <a:gd name="T13" fmla="*/ 0 h 2015"/>
                <a:gd name="T14" fmla="*/ 1440 w 1440"/>
                <a:gd name="T15" fmla="*/ 2015 h 2015"/>
              </a:gdLst>
              <a:ahLst/>
              <a:cxnLst>
                <a:cxn ang="T8">
                  <a:pos x="T0" y="T1"/>
                </a:cxn>
                <a:cxn ang="T9">
                  <a:pos x="T2" y="T3"/>
                </a:cxn>
                <a:cxn ang="T10">
                  <a:pos x="T4" y="T5"/>
                </a:cxn>
                <a:cxn ang="T11">
                  <a:pos x="T6" y="T7"/>
                </a:cxn>
              </a:cxnLst>
              <a:rect l="T12" t="T13" r="T14" b="T15"/>
              <a:pathLst>
                <a:path w="1440" h="2015">
                  <a:moveTo>
                    <a:pt x="1440" y="0"/>
                  </a:moveTo>
                  <a:lnTo>
                    <a:pt x="480" y="1176"/>
                  </a:lnTo>
                  <a:lnTo>
                    <a:pt x="801" y="1007"/>
                  </a:lnTo>
                  <a:lnTo>
                    <a:pt x="0" y="201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235876" name="Rectangle 16">
              <a:extLst>
                <a:ext uri="{FF2B5EF4-FFF2-40B4-BE49-F238E27FC236}">
                  <a16:creationId xmlns:a16="http://schemas.microsoft.com/office/drawing/2014/main" id="{ED49B020-02F4-C234-8F0D-437ECD887F04}"/>
                </a:ext>
              </a:extLst>
            </p:cNvPr>
            <p:cNvSpPr>
              <a:spLocks noChangeArrowheads="1"/>
            </p:cNvSpPr>
            <p:nvPr/>
          </p:nvSpPr>
          <p:spPr bwMode="auto">
            <a:xfrm>
              <a:off x="239" y="3199"/>
              <a:ext cx="43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Third Party</a:t>
              </a:r>
            </a:p>
            <a:p>
              <a:pPr eaLnBrk="1" hangingPunct="1"/>
              <a:r>
                <a:rPr lang="en-US" altLang="en-US" sz="900">
                  <a:solidFill>
                    <a:srgbClr val="010307"/>
                  </a:solidFill>
                </a:rPr>
                <a:t>Controllers,</a:t>
              </a:r>
            </a:p>
            <a:p>
              <a:pPr eaLnBrk="1" hangingPunct="1"/>
              <a:r>
                <a:rPr lang="en-US" altLang="en-US" sz="900">
                  <a:solidFill>
                    <a:srgbClr val="010307"/>
                  </a:solidFill>
                </a:rPr>
                <a:t>Servers, etc.</a:t>
              </a:r>
              <a:endParaRPr lang="en-US" altLang="en-US">
                <a:latin typeface="Times New Roman" panose="02020603050405020304" pitchFamily="18" charset="0"/>
              </a:endParaRPr>
            </a:p>
          </p:txBody>
        </p:sp>
        <p:sp>
          <p:nvSpPr>
            <p:cNvPr id="235877" name="Rectangle 17">
              <a:extLst>
                <a:ext uri="{FF2B5EF4-FFF2-40B4-BE49-F238E27FC236}">
                  <a16:creationId xmlns:a16="http://schemas.microsoft.com/office/drawing/2014/main" id="{3E3AEFA6-E5F6-5A81-F515-86F70B4D7632}"/>
                </a:ext>
              </a:extLst>
            </p:cNvPr>
            <p:cNvSpPr>
              <a:spLocks noChangeArrowheads="1"/>
            </p:cNvSpPr>
            <p:nvPr/>
          </p:nvSpPr>
          <p:spPr bwMode="auto">
            <a:xfrm>
              <a:off x="427" y="2607"/>
              <a:ext cx="46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Serial, OPC</a:t>
              </a:r>
            </a:p>
            <a:p>
              <a:pPr eaLnBrk="1" hangingPunct="1"/>
              <a:r>
                <a:rPr lang="en-US" altLang="en-US" sz="900">
                  <a:solidFill>
                    <a:srgbClr val="010307"/>
                  </a:solidFill>
                </a:rPr>
                <a:t>or Fieldbus </a:t>
              </a:r>
              <a:endParaRPr lang="en-US" altLang="en-US">
                <a:latin typeface="Times New Roman" panose="02020603050405020304" pitchFamily="18" charset="0"/>
              </a:endParaRPr>
            </a:p>
          </p:txBody>
        </p:sp>
        <p:pic>
          <p:nvPicPr>
            <p:cNvPr id="235878" name="Picture 18">
              <a:extLst>
                <a:ext uri="{FF2B5EF4-FFF2-40B4-BE49-F238E27FC236}">
                  <a16:creationId xmlns:a16="http://schemas.microsoft.com/office/drawing/2014/main" id="{71976A4E-7E2F-DED4-C0B9-AD818F3A9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 y="2911"/>
              <a:ext cx="384"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815" name="Group 19">
            <a:extLst>
              <a:ext uri="{FF2B5EF4-FFF2-40B4-BE49-F238E27FC236}">
                <a16:creationId xmlns:a16="http://schemas.microsoft.com/office/drawing/2014/main" id="{B9EAE3EF-4A42-EF30-5F1A-74B57804977F}"/>
              </a:ext>
            </a:extLst>
          </p:cNvPr>
          <p:cNvGrpSpPr>
            <a:grpSpLocks/>
          </p:cNvGrpSpPr>
          <p:nvPr/>
        </p:nvGrpSpPr>
        <p:grpSpPr bwMode="auto">
          <a:xfrm>
            <a:off x="8421688" y="2867026"/>
            <a:ext cx="1758950" cy="1165225"/>
            <a:chOff x="4367" y="1449"/>
            <a:chExt cx="1108" cy="734"/>
          </a:xfrm>
        </p:grpSpPr>
        <p:sp>
          <p:nvSpPr>
            <p:cNvPr id="235868" name="Line 20">
              <a:extLst>
                <a:ext uri="{FF2B5EF4-FFF2-40B4-BE49-F238E27FC236}">
                  <a16:creationId xmlns:a16="http://schemas.microsoft.com/office/drawing/2014/main" id="{E9C163F6-72AA-B341-D454-9C29556C3CD0}"/>
                </a:ext>
              </a:extLst>
            </p:cNvPr>
            <p:cNvSpPr>
              <a:spLocks noChangeShapeType="1"/>
            </p:cNvSpPr>
            <p:nvPr/>
          </p:nvSpPr>
          <p:spPr bwMode="auto">
            <a:xfrm flipV="1">
              <a:off x="4890" y="1883"/>
              <a:ext cx="0" cy="2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9" name="Line 21">
              <a:extLst>
                <a:ext uri="{FF2B5EF4-FFF2-40B4-BE49-F238E27FC236}">
                  <a16:creationId xmlns:a16="http://schemas.microsoft.com/office/drawing/2014/main" id="{D438A421-1DB0-E5E6-E493-03F018F0A72A}"/>
                </a:ext>
              </a:extLst>
            </p:cNvPr>
            <p:cNvSpPr>
              <a:spLocks noChangeShapeType="1"/>
            </p:cNvSpPr>
            <p:nvPr/>
          </p:nvSpPr>
          <p:spPr bwMode="auto">
            <a:xfrm flipV="1">
              <a:off x="4937" y="1930"/>
              <a:ext cx="0" cy="25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0" name="Line 22">
              <a:extLst>
                <a:ext uri="{FF2B5EF4-FFF2-40B4-BE49-F238E27FC236}">
                  <a16:creationId xmlns:a16="http://schemas.microsoft.com/office/drawing/2014/main" id="{30613A46-80C8-40EC-1AD7-9F9604A2E170}"/>
                </a:ext>
              </a:extLst>
            </p:cNvPr>
            <p:cNvSpPr>
              <a:spLocks noChangeShapeType="1"/>
            </p:cNvSpPr>
            <p:nvPr/>
          </p:nvSpPr>
          <p:spPr bwMode="auto">
            <a:xfrm flipV="1">
              <a:off x="4888" y="1449"/>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1" name="Line 23">
              <a:extLst>
                <a:ext uri="{FF2B5EF4-FFF2-40B4-BE49-F238E27FC236}">
                  <a16:creationId xmlns:a16="http://schemas.microsoft.com/office/drawing/2014/main" id="{D875E6D3-C8C8-8F32-B2B1-90B566F52F4A}"/>
                </a:ext>
              </a:extLst>
            </p:cNvPr>
            <p:cNvSpPr>
              <a:spLocks noChangeShapeType="1"/>
            </p:cNvSpPr>
            <p:nvPr/>
          </p:nvSpPr>
          <p:spPr bwMode="auto">
            <a:xfrm flipV="1">
              <a:off x="4935" y="1503"/>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35872" name="Picture 24">
              <a:extLst>
                <a:ext uri="{FF2B5EF4-FFF2-40B4-BE49-F238E27FC236}">
                  <a16:creationId xmlns:a16="http://schemas.microsoft.com/office/drawing/2014/main" id="{8B5A2ED3-A6F6-CD7B-FFB3-A42292461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7500"/>
            <a:stretch>
              <a:fillRect/>
            </a:stretch>
          </p:blipFill>
          <p:spPr bwMode="auto">
            <a:xfrm>
              <a:off x="4367" y="1635"/>
              <a:ext cx="444"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73" name="Rectangle 25">
              <a:extLst>
                <a:ext uri="{FF2B5EF4-FFF2-40B4-BE49-F238E27FC236}">
                  <a16:creationId xmlns:a16="http://schemas.microsoft.com/office/drawing/2014/main" id="{5EDA1AA4-F914-4FA3-882B-63E3ECB4F761}"/>
                </a:ext>
              </a:extLst>
            </p:cNvPr>
            <p:cNvSpPr>
              <a:spLocks noChangeArrowheads="1"/>
            </p:cNvSpPr>
            <p:nvPr/>
          </p:nvSpPr>
          <p:spPr bwMode="auto">
            <a:xfrm>
              <a:off x="5087" y="1663"/>
              <a:ext cx="38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Engineering</a:t>
              </a:r>
            </a:p>
            <a:p>
              <a:pPr eaLnBrk="1" hangingPunct="1"/>
              <a:r>
                <a:rPr lang="en-US" altLang="en-US" sz="900">
                  <a:solidFill>
                    <a:srgbClr val="010307"/>
                  </a:solidFill>
                </a:rPr>
                <a:t>Workplace</a:t>
              </a:r>
            </a:p>
          </p:txBody>
        </p:sp>
        <p:pic>
          <p:nvPicPr>
            <p:cNvPr id="235874" name="Picture 26">
              <a:extLst>
                <a:ext uri="{FF2B5EF4-FFF2-40B4-BE49-F238E27FC236}">
                  <a16:creationId xmlns:a16="http://schemas.microsoft.com/office/drawing/2014/main" id="{D231FB32-861A-42F1-C24A-F8CF20386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3435" b="18990"/>
            <a:stretch>
              <a:fillRect/>
            </a:stretch>
          </p:blipFill>
          <p:spPr bwMode="auto">
            <a:xfrm>
              <a:off x="4847" y="1663"/>
              <a:ext cx="1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16" name="Rectangle 27">
            <a:extLst>
              <a:ext uri="{FF2B5EF4-FFF2-40B4-BE49-F238E27FC236}">
                <a16:creationId xmlns:a16="http://schemas.microsoft.com/office/drawing/2014/main" id="{EC07BF37-9C82-3321-E4F1-A376ADD83314}"/>
              </a:ext>
            </a:extLst>
          </p:cNvPr>
          <p:cNvSpPr>
            <a:spLocks noChangeArrowheads="1"/>
          </p:cNvSpPr>
          <p:nvPr/>
        </p:nvSpPr>
        <p:spPr bwMode="auto">
          <a:xfrm>
            <a:off x="8626475" y="3355976"/>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 </a:t>
            </a:r>
            <a:endParaRPr lang="en-US" altLang="en-US">
              <a:latin typeface="Times New Roman" panose="02020603050405020304" pitchFamily="18" charset="0"/>
            </a:endParaRPr>
          </a:p>
        </p:txBody>
      </p:sp>
      <p:sp>
        <p:nvSpPr>
          <p:cNvPr id="76817" name="Line 28">
            <a:extLst>
              <a:ext uri="{FF2B5EF4-FFF2-40B4-BE49-F238E27FC236}">
                <a16:creationId xmlns:a16="http://schemas.microsoft.com/office/drawing/2014/main" id="{9C2DCC66-4758-B3A2-D3AD-CE690F5F8180}"/>
              </a:ext>
            </a:extLst>
          </p:cNvPr>
          <p:cNvSpPr>
            <a:spLocks noChangeShapeType="1"/>
          </p:cNvSpPr>
          <p:nvPr/>
        </p:nvSpPr>
        <p:spPr bwMode="auto">
          <a:xfrm>
            <a:off x="72786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18" name="Line 29">
            <a:extLst>
              <a:ext uri="{FF2B5EF4-FFF2-40B4-BE49-F238E27FC236}">
                <a16:creationId xmlns:a16="http://schemas.microsoft.com/office/drawing/2014/main" id="{D3A6D600-CEA3-DAF8-F604-777BE10B9B71}"/>
              </a:ext>
            </a:extLst>
          </p:cNvPr>
          <p:cNvSpPr>
            <a:spLocks noChangeShapeType="1"/>
          </p:cNvSpPr>
          <p:nvPr/>
        </p:nvSpPr>
        <p:spPr bwMode="auto">
          <a:xfrm>
            <a:off x="62118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19" name="Line 30">
            <a:extLst>
              <a:ext uri="{FF2B5EF4-FFF2-40B4-BE49-F238E27FC236}">
                <a16:creationId xmlns:a16="http://schemas.microsoft.com/office/drawing/2014/main" id="{A7926B24-0F60-AFB2-679F-562E41AA8F5F}"/>
              </a:ext>
            </a:extLst>
          </p:cNvPr>
          <p:cNvSpPr>
            <a:spLocks noChangeShapeType="1"/>
          </p:cNvSpPr>
          <p:nvPr/>
        </p:nvSpPr>
        <p:spPr bwMode="auto">
          <a:xfrm>
            <a:off x="56784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6820" name="Picture 31">
            <a:extLst>
              <a:ext uri="{FF2B5EF4-FFF2-40B4-BE49-F238E27FC236}">
                <a16:creationId xmlns:a16="http://schemas.microsoft.com/office/drawing/2014/main" id="{B3ADD5F1-CA93-5B4C-DA2D-D0CA02B345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0138" y="6421438"/>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21" name="Rectangle 32">
            <a:extLst>
              <a:ext uri="{FF2B5EF4-FFF2-40B4-BE49-F238E27FC236}">
                <a16:creationId xmlns:a16="http://schemas.microsoft.com/office/drawing/2014/main" id="{44DF7C4B-AD38-0ABA-83C3-DC92564A4CE1}"/>
              </a:ext>
            </a:extLst>
          </p:cNvPr>
          <p:cNvSpPr>
            <a:spLocks noChangeArrowheads="1"/>
          </p:cNvSpPr>
          <p:nvPr/>
        </p:nvSpPr>
        <p:spPr bwMode="auto">
          <a:xfrm>
            <a:off x="2905125" y="5072064"/>
            <a:ext cx="15128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600" b="1">
                <a:solidFill>
                  <a:srgbClr val="010307"/>
                </a:solidFill>
              </a:rPr>
              <a:t>Device Network</a:t>
            </a:r>
            <a:endParaRPr lang="en-US" altLang="en-US" sz="1600">
              <a:latin typeface="Times New Roman" panose="02020603050405020304" pitchFamily="18" charset="0"/>
            </a:endParaRPr>
          </a:p>
        </p:txBody>
      </p:sp>
      <p:sp>
        <p:nvSpPr>
          <p:cNvPr id="76822" name="Rectangle 33">
            <a:extLst>
              <a:ext uri="{FF2B5EF4-FFF2-40B4-BE49-F238E27FC236}">
                <a16:creationId xmlns:a16="http://schemas.microsoft.com/office/drawing/2014/main" id="{AB288215-FC45-9139-39C3-1CB967B5C75D}"/>
              </a:ext>
            </a:extLst>
          </p:cNvPr>
          <p:cNvSpPr>
            <a:spLocks noChangeArrowheads="1"/>
          </p:cNvSpPr>
          <p:nvPr/>
        </p:nvSpPr>
        <p:spPr bwMode="auto">
          <a:xfrm>
            <a:off x="3859213" y="6230938"/>
            <a:ext cx="17462" cy="2286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nvGrpSpPr>
          <p:cNvPr id="76823" name="Group 34">
            <a:extLst>
              <a:ext uri="{FF2B5EF4-FFF2-40B4-BE49-F238E27FC236}">
                <a16:creationId xmlns:a16="http://schemas.microsoft.com/office/drawing/2014/main" id="{DEA0F2BF-9193-9058-A432-C0B499DFEBA1}"/>
              </a:ext>
            </a:extLst>
          </p:cNvPr>
          <p:cNvGrpSpPr>
            <a:grpSpLocks/>
          </p:cNvGrpSpPr>
          <p:nvPr/>
        </p:nvGrpSpPr>
        <p:grpSpPr bwMode="auto">
          <a:xfrm>
            <a:off x="5449888" y="5468939"/>
            <a:ext cx="455612" cy="371475"/>
            <a:chOff x="2676" y="2913"/>
            <a:chExt cx="287" cy="234"/>
          </a:xfrm>
        </p:grpSpPr>
        <p:pic>
          <p:nvPicPr>
            <p:cNvPr id="235866" name="Picture 35">
              <a:extLst>
                <a:ext uri="{FF2B5EF4-FFF2-40B4-BE49-F238E27FC236}">
                  <a16:creationId xmlns:a16="http://schemas.microsoft.com/office/drawing/2014/main" id="{947BA70A-E4B2-58E7-9F93-D3AC6E60C5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6" y="2913"/>
              <a:ext cx="2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67" name="Picture 36">
              <a:extLst>
                <a:ext uri="{FF2B5EF4-FFF2-40B4-BE49-F238E27FC236}">
                  <a16:creationId xmlns:a16="http://schemas.microsoft.com/office/drawing/2014/main" id="{95BEE3CE-3821-8DD3-A7B9-36F538B917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6" y="2913"/>
              <a:ext cx="287"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6824" name="Group 37">
            <a:extLst>
              <a:ext uri="{FF2B5EF4-FFF2-40B4-BE49-F238E27FC236}">
                <a16:creationId xmlns:a16="http://schemas.microsoft.com/office/drawing/2014/main" id="{8268435F-FB06-F983-4D75-08CFA278C9DD}"/>
              </a:ext>
            </a:extLst>
          </p:cNvPr>
          <p:cNvGrpSpPr>
            <a:grpSpLocks/>
          </p:cNvGrpSpPr>
          <p:nvPr/>
        </p:nvGrpSpPr>
        <p:grpSpPr bwMode="auto">
          <a:xfrm>
            <a:off x="6065839" y="5553076"/>
            <a:ext cx="344487" cy="500063"/>
            <a:chOff x="3112" y="2966"/>
            <a:chExt cx="217" cy="315"/>
          </a:xfrm>
        </p:grpSpPr>
        <p:grpSp>
          <p:nvGrpSpPr>
            <p:cNvPr id="77779" name="Group 38">
              <a:extLst>
                <a:ext uri="{FF2B5EF4-FFF2-40B4-BE49-F238E27FC236}">
                  <a16:creationId xmlns:a16="http://schemas.microsoft.com/office/drawing/2014/main" id="{6A3355DD-A55A-3FD1-1751-83FFCE13AD69}"/>
                </a:ext>
              </a:extLst>
            </p:cNvPr>
            <p:cNvGrpSpPr>
              <a:grpSpLocks/>
            </p:cNvGrpSpPr>
            <p:nvPr/>
          </p:nvGrpSpPr>
          <p:grpSpPr bwMode="auto">
            <a:xfrm>
              <a:off x="3112" y="2966"/>
              <a:ext cx="217" cy="170"/>
              <a:chOff x="3112" y="2966"/>
              <a:chExt cx="217" cy="170"/>
            </a:xfrm>
          </p:grpSpPr>
          <p:sp>
            <p:nvSpPr>
              <p:cNvPr id="235666" name="Picture 39">
                <a:extLst>
                  <a:ext uri="{FF2B5EF4-FFF2-40B4-BE49-F238E27FC236}">
                    <a16:creationId xmlns:a16="http://schemas.microsoft.com/office/drawing/2014/main" id="{2F829BBB-63D8-85AF-B968-AFE7FE16A719}"/>
                  </a:ext>
                </a:extLst>
              </p:cNvPr>
              <p:cNvSpPr>
                <a:spLocks noChangeAspect="1" noChangeArrowheads="1"/>
              </p:cNvSpPr>
              <p:nvPr/>
            </p:nvSpPr>
            <p:spPr bwMode="auto">
              <a:xfrm>
                <a:off x="3121" y="2966"/>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7" name="Picture 40">
                <a:extLst>
                  <a:ext uri="{FF2B5EF4-FFF2-40B4-BE49-F238E27FC236}">
                    <a16:creationId xmlns:a16="http://schemas.microsoft.com/office/drawing/2014/main" id="{76C458DE-CE86-A944-96D7-43312DC46964}"/>
                  </a:ext>
                </a:extLst>
              </p:cNvPr>
              <p:cNvSpPr>
                <a:spLocks noChangeAspect="1" noChangeArrowheads="1"/>
              </p:cNvSpPr>
              <p:nvPr/>
            </p:nvSpPr>
            <p:spPr bwMode="auto">
              <a:xfrm>
                <a:off x="3182" y="2966"/>
                <a:ext cx="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8" name="Picture 41">
                <a:extLst>
                  <a:ext uri="{FF2B5EF4-FFF2-40B4-BE49-F238E27FC236}">
                    <a16:creationId xmlns:a16="http://schemas.microsoft.com/office/drawing/2014/main" id="{33E69349-42DB-80A9-D437-9551461B5A2C}"/>
                  </a:ext>
                </a:extLst>
              </p:cNvPr>
              <p:cNvSpPr>
                <a:spLocks noChangeAspect="1" noChangeArrowheads="1"/>
              </p:cNvSpPr>
              <p:nvPr/>
            </p:nvSpPr>
            <p:spPr bwMode="auto">
              <a:xfrm>
                <a:off x="3249" y="2966"/>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9" name="Picture 42">
                <a:extLst>
                  <a:ext uri="{FF2B5EF4-FFF2-40B4-BE49-F238E27FC236}">
                    <a16:creationId xmlns:a16="http://schemas.microsoft.com/office/drawing/2014/main" id="{901163C0-45FF-21F5-4770-09F86843A123}"/>
                  </a:ext>
                </a:extLst>
              </p:cNvPr>
              <p:cNvSpPr>
                <a:spLocks noChangeAspect="1" noChangeArrowheads="1"/>
              </p:cNvSpPr>
              <p:nvPr/>
            </p:nvSpPr>
            <p:spPr bwMode="auto">
              <a:xfrm>
                <a:off x="3286" y="2966"/>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0" name="Picture 43">
                <a:extLst>
                  <a:ext uri="{FF2B5EF4-FFF2-40B4-BE49-F238E27FC236}">
                    <a16:creationId xmlns:a16="http://schemas.microsoft.com/office/drawing/2014/main" id="{C0714CC8-9DFB-B62B-5773-A282EAFB5350}"/>
                  </a:ext>
                </a:extLst>
              </p:cNvPr>
              <p:cNvSpPr>
                <a:spLocks noChangeAspect="1" noChangeArrowheads="1"/>
              </p:cNvSpPr>
              <p:nvPr/>
            </p:nvSpPr>
            <p:spPr bwMode="auto">
              <a:xfrm>
                <a:off x="3121" y="2967"/>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1" name="Picture 44">
                <a:extLst>
                  <a:ext uri="{FF2B5EF4-FFF2-40B4-BE49-F238E27FC236}">
                    <a16:creationId xmlns:a16="http://schemas.microsoft.com/office/drawing/2014/main" id="{07DA2704-5CDC-3E69-94CB-A9D9BA0253AE}"/>
                  </a:ext>
                </a:extLst>
              </p:cNvPr>
              <p:cNvSpPr>
                <a:spLocks noChangeAspect="1" noChangeArrowheads="1"/>
              </p:cNvSpPr>
              <p:nvPr/>
            </p:nvSpPr>
            <p:spPr bwMode="auto">
              <a:xfrm>
                <a:off x="3182" y="2967"/>
                <a:ext cx="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2" name="Picture 45">
                <a:extLst>
                  <a:ext uri="{FF2B5EF4-FFF2-40B4-BE49-F238E27FC236}">
                    <a16:creationId xmlns:a16="http://schemas.microsoft.com/office/drawing/2014/main" id="{6314799A-8A95-658D-CFA5-DD43DE4860E9}"/>
                  </a:ext>
                </a:extLst>
              </p:cNvPr>
              <p:cNvSpPr>
                <a:spLocks noChangeAspect="1" noChangeArrowheads="1"/>
              </p:cNvSpPr>
              <p:nvPr/>
            </p:nvSpPr>
            <p:spPr bwMode="auto">
              <a:xfrm>
                <a:off x="3249" y="2967"/>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3" name="Picture 46">
                <a:extLst>
                  <a:ext uri="{FF2B5EF4-FFF2-40B4-BE49-F238E27FC236}">
                    <a16:creationId xmlns:a16="http://schemas.microsoft.com/office/drawing/2014/main" id="{96F90C18-4AB4-863D-A8FE-B1EA397AAEEE}"/>
                  </a:ext>
                </a:extLst>
              </p:cNvPr>
              <p:cNvSpPr>
                <a:spLocks noChangeAspect="1" noChangeArrowheads="1"/>
              </p:cNvSpPr>
              <p:nvPr/>
            </p:nvSpPr>
            <p:spPr bwMode="auto">
              <a:xfrm>
                <a:off x="3286" y="2967"/>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4" name="Picture 47">
                <a:extLst>
                  <a:ext uri="{FF2B5EF4-FFF2-40B4-BE49-F238E27FC236}">
                    <a16:creationId xmlns:a16="http://schemas.microsoft.com/office/drawing/2014/main" id="{8453FD7F-9894-64EC-26AF-CB909D47B203}"/>
                  </a:ext>
                </a:extLst>
              </p:cNvPr>
              <p:cNvSpPr>
                <a:spLocks noChangeAspect="1" noChangeArrowheads="1"/>
              </p:cNvSpPr>
              <p:nvPr/>
            </p:nvSpPr>
            <p:spPr bwMode="auto">
              <a:xfrm>
                <a:off x="3121" y="2968"/>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5" name="Picture 48">
                <a:extLst>
                  <a:ext uri="{FF2B5EF4-FFF2-40B4-BE49-F238E27FC236}">
                    <a16:creationId xmlns:a16="http://schemas.microsoft.com/office/drawing/2014/main" id="{0487B05F-5DD2-CDF4-C0C5-C826EA8CE4B3}"/>
                  </a:ext>
                </a:extLst>
              </p:cNvPr>
              <p:cNvSpPr>
                <a:spLocks noChangeAspect="1" noChangeArrowheads="1"/>
              </p:cNvSpPr>
              <p:nvPr/>
            </p:nvSpPr>
            <p:spPr bwMode="auto">
              <a:xfrm>
                <a:off x="3182" y="2968"/>
                <a:ext cx="13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6" name="Picture 49">
                <a:extLst>
                  <a:ext uri="{FF2B5EF4-FFF2-40B4-BE49-F238E27FC236}">
                    <a16:creationId xmlns:a16="http://schemas.microsoft.com/office/drawing/2014/main" id="{FB8E256A-C66A-B626-8055-9EAF950F2833}"/>
                  </a:ext>
                </a:extLst>
              </p:cNvPr>
              <p:cNvSpPr>
                <a:spLocks noChangeAspect="1" noChangeArrowheads="1"/>
              </p:cNvSpPr>
              <p:nvPr/>
            </p:nvSpPr>
            <p:spPr bwMode="auto">
              <a:xfrm>
                <a:off x="3121" y="2969"/>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7" name="Picture 50">
                <a:extLst>
                  <a:ext uri="{FF2B5EF4-FFF2-40B4-BE49-F238E27FC236}">
                    <a16:creationId xmlns:a16="http://schemas.microsoft.com/office/drawing/2014/main" id="{EF26A553-62DA-D5C5-E646-00B97F10780D}"/>
                  </a:ext>
                </a:extLst>
              </p:cNvPr>
              <p:cNvSpPr>
                <a:spLocks noChangeAspect="1" noChangeArrowheads="1"/>
              </p:cNvSpPr>
              <p:nvPr/>
            </p:nvSpPr>
            <p:spPr bwMode="auto">
              <a:xfrm>
                <a:off x="3183" y="2969"/>
                <a:ext cx="1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8" name="Picture 51">
                <a:extLst>
                  <a:ext uri="{FF2B5EF4-FFF2-40B4-BE49-F238E27FC236}">
                    <a16:creationId xmlns:a16="http://schemas.microsoft.com/office/drawing/2014/main" id="{AFB8D564-37B0-F869-1B50-26D83578E1A5}"/>
                  </a:ext>
                </a:extLst>
              </p:cNvPr>
              <p:cNvSpPr>
                <a:spLocks noChangeAspect="1" noChangeArrowheads="1"/>
              </p:cNvSpPr>
              <p:nvPr/>
            </p:nvSpPr>
            <p:spPr bwMode="auto">
              <a:xfrm>
                <a:off x="3121" y="2970"/>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79" name="Picture 52">
                <a:extLst>
                  <a:ext uri="{FF2B5EF4-FFF2-40B4-BE49-F238E27FC236}">
                    <a16:creationId xmlns:a16="http://schemas.microsoft.com/office/drawing/2014/main" id="{A3F40D9A-7402-3604-0C4D-34300D012931}"/>
                  </a:ext>
                </a:extLst>
              </p:cNvPr>
              <p:cNvSpPr>
                <a:spLocks noChangeAspect="1" noChangeArrowheads="1"/>
              </p:cNvSpPr>
              <p:nvPr/>
            </p:nvSpPr>
            <p:spPr bwMode="auto">
              <a:xfrm>
                <a:off x="3183" y="2970"/>
                <a:ext cx="1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0" name="Picture 53">
                <a:extLst>
                  <a:ext uri="{FF2B5EF4-FFF2-40B4-BE49-F238E27FC236}">
                    <a16:creationId xmlns:a16="http://schemas.microsoft.com/office/drawing/2014/main" id="{5A3F6011-34C2-1326-B412-312427042EA9}"/>
                  </a:ext>
                </a:extLst>
              </p:cNvPr>
              <p:cNvSpPr>
                <a:spLocks noChangeAspect="1" noChangeArrowheads="1"/>
              </p:cNvSpPr>
              <p:nvPr/>
            </p:nvSpPr>
            <p:spPr bwMode="auto">
              <a:xfrm>
                <a:off x="3121" y="297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1" name="Picture 54">
                <a:extLst>
                  <a:ext uri="{FF2B5EF4-FFF2-40B4-BE49-F238E27FC236}">
                    <a16:creationId xmlns:a16="http://schemas.microsoft.com/office/drawing/2014/main" id="{240DE491-6E7A-93ED-C0E5-CE1960591AAF}"/>
                  </a:ext>
                </a:extLst>
              </p:cNvPr>
              <p:cNvSpPr>
                <a:spLocks noChangeAspect="1" noChangeArrowheads="1"/>
              </p:cNvSpPr>
              <p:nvPr/>
            </p:nvSpPr>
            <p:spPr bwMode="auto">
              <a:xfrm>
                <a:off x="3121" y="297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2" name="Picture 55">
                <a:extLst>
                  <a:ext uri="{FF2B5EF4-FFF2-40B4-BE49-F238E27FC236}">
                    <a16:creationId xmlns:a16="http://schemas.microsoft.com/office/drawing/2014/main" id="{53868CF8-CEFE-EA62-A0DF-F936D2F6CFA9}"/>
                  </a:ext>
                </a:extLst>
              </p:cNvPr>
              <p:cNvSpPr>
                <a:spLocks noChangeAspect="1" noChangeArrowheads="1"/>
              </p:cNvSpPr>
              <p:nvPr/>
            </p:nvSpPr>
            <p:spPr bwMode="auto">
              <a:xfrm>
                <a:off x="3121" y="297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3" name="Picture 56">
                <a:extLst>
                  <a:ext uri="{FF2B5EF4-FFF2-40B4-BE49-F238E27FC236}">
                    <a16:creationId xmlns:a16="http://schemas.microsoft.com/office/drawing/2014/main" id="{53FB28E6-9816-1C34-A097-3571804EDD3C}"/>
                  </a:ext>
                </a:extLst>
              </p:cNvPr>
              <p:cNvSpPr>
                <a:spLocks noChangeAspect="1" noChangeArrowheads="1"/>
              </p:cNvSpPr>
              <p:nvPr/>
            </p:nvSpPr>
            <p:spPr bwMode="auto">
              <a:xfrm>
                <a:off x="3121" y="297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4" name="Picture 57">
                <a:extLst>
                  <a:ext uri="{FF2B5EF4-FFF2-40B4-BE49-F238E27FC236}">
                    <a16:creationId xmlns:a16="http://schemas.microsoft.com/office/drawing/2014/main" id="{9A946EC0-2B47-63A2-3828-4B47C1DEFCD5}"/>
                  </a:ext>
                </a:extLst>
              </p:cNvPr>
              <p:cNvSpPr>
                <a:spLocks noChangeAspect="1" noChangeArrowheads="1"/>
              </p:cNvSpPr>
              <p:nvPr/>
            </p:nvSpPr>
            <p:spPr bwMode="auto">
              <a:xfrm>
                <a:off x="3121" y="297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5" name="Picture 58">
                <a:extLst>
                  <a:ext uri="{FF2B5EF4-FFF2-40B4-BE49-F238E27FC236}">
                    <a16:creationId xmlns:a16="http://schemas.microsoft.com/office/drawing/2014/main" id="{D1ECC633-CCDF-6D78-660D-BCD4625B5E28}"/>
                  </a:ext>
                </a:extLst>
              </p:cNvPr>
              <p:cNvSpPr>
                <a:spLocks noChangeAspect="1" noChangeArrowheads="1"/>
              </p:cNvSpPr>
              <p:nvPr/>
            </p:nvSpPr>
            <p:spPr bwMode="auto">
              <a:xfrm>
                <a:off x="3121" y="297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6" name="Picture 59">
                <a:extLst>
                  <a:ext uri="{FF2B5EF4-FFF2-40B4-BE49-F238E27FC236}">
                    <a16:creationId xmlns:a16="http://schemas.microsoft.com/office/drawing/2014/main" id="{52D15358-AA83-1E94-0162-2F4201058779}"/>
                  </a:ext>
                </a:extLst>
              </p:cNvPr>
              <p:cNvSpPr>
                <a:spLocks noChangeAspect="1" noChangeArrowheads="1"/>
              </p:cNvSpPr>
              <p:nvPr/>
            </p:nvSpPr>
            <p:spPr bwMode="auto">
              <a:xfrm>
                <a:off x="3121" y="297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7" name="Picture 60">
                <a:extLst>
                  <a:ext uri="{FF2B5EF4-FFF2-40B4-BE49-F238E27FC236}">
                    <a16:creationId xmlns:a16="http://schemas.microsoft.com/office/drawing/2014/main" id="{64A092D7-909C-2207-3B43-30D50B46D636}"/>
                  </a:ext>
                </a:extLst>
              </p:cNvPr>
              <p:cNvSpPr>
                <a:spLocks noChangeAspect="1" noChangeArrowheads="1"/>
              </p:cNvSpPr>
              <p:nvPr/>
            </p:nvSpPr>
            <p:spPr bwMode="auto">
              <a:xfrm>
                <a:off x="3121" y="297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8" name="Picture 61">
                <a:extLst>
                  <a:ext uri="{FF2B5EF4-FFF2-40B4-BE49-F238E27FC236}">
                    <a16:creationId xmlns:a16="http://schemas.microsoft.com/office/drawing/2014/main" id="{91BE07E1-0AD8-8171-9C15-60A016D4D742}"/>
                  </a:ext>
                </a:extLst>
              </p:cNvPr>
              <p:cNvSpPr>
                <a:spLocks noChangeAspect="1" noChangeArrowheads="1"/>
              </p:cNvSpPr>
              <p:nvPr/>
            </p:nvSpPr>
            <p:spPr bwMode="auto">
              <a:xfrm>
                <a:off x="3121" y="297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89" name="Picture 62">
                <a:extLst>
                  <a:ext uri="{FF2B5EF4-FFF2-40B4-BE49-F238E27FC236}">
                    <a16:creationId xmlns:a16="http://schemas.microsoft.com/office/drawing/2014/main" id="{334D4061-A243-CBC0-2A88-19B71F78F155}"/>
                  </a:ext>
                </a:extLst>
              </p:cNvPr>
              <p:cNvSpPr>
                <a:spLocks noChangeAspect="1" noChangeArrowheads="1"/>
              </p:cNvSpPr>
              <p:nvPr/>
            </p:nvSpPr>
            <p:spPr bwMode="auto">
              <a:xfrm>
                <a:off x="3121" y="298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0" name="Picture 63">
                <a:extLst>
                  <a:ext uri="{FF2B5EF4-FFF2-40B4-BE49-F238E27FC236}">
                    <a16:creationId xmlns:a16="http://schemas.microsoft.com/office/drawing/2014/main" id="{A0875C55-A90E-5532-B2B2-7C9F64625CA7}"/>
                  </a:ext>
                </a:extLst>
              </p:cNvPr>
              <p:cNvSpPr>
                <a:spLocks noChangeAspect="1" noChangeArrowheads="1"/>
              </p:cNvSpPr>
              <p:nvPr/>
            </p:nvSpPr>
            <p:spPr bwMode="auto">
              <a:xfrm>
                <a:off x="3121" y="298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1" name="Picture 64">
                <a:extLst>
                  <a:ext uri="{FF2B5EF4-FFF2-40B4-BE49-F238E27FC236}">
                    <a16:creationId xmlns:a16="http://schemas.microsoft.com/office/drawing/2014/main" id="{19F2AE3F-688A-75B1-8D55-2ED0C0EBB7FA}"/>
                  </a:ext>
                </a:extLst>
              </p:cNvPr>
              <p:cNvSpPr>
                <a:spLocks noChangeAspect="1" noChangeArrowheads="1"/>
              </p:cNvSpPr>
              <p:nvPr/>
            </p:nvSpPr>
            <p:spPr bwMode="auto">
              <a:xfrm>
                <a:off x="3121" y="298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2" name="Picture 65">
                <a:extLst>
                  <a:ext uri="{FF2B5EF4-FFF2-40B4-BE49-F238E27FC236}">
                    <a16:creationId xmlns:a16="http://schemas.microsoft.com/office/drawing/2014/main" id="{5DF50E8C-0F81-AF2C-9B22-3E5FA6512886}"/>
                  </a:ext>
                </a:extLst>
              </p:cNvPr>
              <p:cNvSpPr>
                <a:spLocks noChangeAspect="1" noChangeArrowheads="1"/>
              </p:cNvSpPr>
              <p:nvPr/>
            </p:nvSpPr>
            <p:spPr bwMode="auto">
              <a:xfrm>
                <a:off x="3121" y="298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3" name="Picture 66">
                <a:extLst>
                  <a:ext uri="{FF2B5EF4-FFF2-40B4-BE49-F238E27FC236}">
                    <a16:creationId xmlns:a16="http://schemas.microsoft.com/office/drawing/2014/main" id="{4AB49E81-5C7B-DA02-C324-048AC4E466E1}"/>
                  </a:ext>
                </a:extLst>
              </p:cNvPr>
              <p:cNvSpPr>
                <a:spLocks noChangeAspect="1" noChangeArrowheads="1"/>
              </p:cNvSpPr>
              <p:nvPr/>
            </p:nvSpPr>
            <p:spPr bwMode="auto">
              <a:xfrm>
                <a:off x="3121" y="298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4" name="Picture 67">
                <a:extLst>
                  <a:ext uri="{FF2B5EF4-FFF2-40B4-BE49-F238E27FC236}">
                    <a16:creationId xmlns:a16="http://schemas.microsoft.com/office/drawing/2014/main" id="{2762BD64-5B32-21DB-B6C0-891096F7F48D}"/>
                  </a:ext>
                </a:extLst>
              </p:cNvPr>
              <p:cNvSpPr>
                <a:spLocks noChangeAspect="1" noChangeArrowheads="1"/>
              </p:cNvSpPr>
              <p:nvPr/>
            </p:nvSpPr>
            <p:spPr bwMode="auto">
              <a:xfrm>
                <a:off x="3121" y="298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5" name="Picture 68">
                <a:extLst>
                  <a:ext uri="{FF2B5EF4-FFF2-40B4-BE49-F238E27FC236}">
                    <a16:creationId xmlns:a16="http://schemas.microsoft.com/office/drawing/2014/main" id="{49F7253C-EC3A-78C1-6167-4F60D5535448}"/>
                  </a:ext>
                </a:extLst>
              </p:cNvPr>
              <p:cNvSpPr>
                <a:spLocks noChangeAspect="1" noChangeArrowheads="1"/>
              </p:cNvSpPr>
              <p:nvPr/>
            </p:nvSpPr>
            <p:spPr bwMode="auto">
              <a:xfrm>
                <a:off x="3121" y="298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6" name="Picture 69">
                <a:extLst>
                  <a:ext uri="{FF2B5EF4-FFF2-40B4-BE49-F238E27FC236}">
                    <a16:creationId xmlns:a16="http://schemas.microsoft.com/office/drawing/2014/main" id="{88402D60-A525-D2BD-F31C-E1CE02A9EA99}"/>
                  </a:ext>
                </a:extLst>
              </p:cNvPr>
              <p:cNvSpPr>
                <a:spLocks noChangeAspect="1" noChangeArrowheads="1"/>
              </p:cNvSpPr>
              <p:nvPr/>
            </p:nvSpPr>
            <p:spPr bwMode="auto">
              <a:xfrm>
                <a:off x="3121" y="298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7" name="Picture 70">
                <a:extLst>
                  <a:ext uri="{FF2B5EF4-FFF2-40B4-BE49-F238E27FC236}">
                    <a16:creationId xmlns:a16="http://schemas.microsoft.com/office/drawing/2014/main" id="{4EEFF5A3-E146-B060-5EED-2461B128616C}"/>
                  </a:ext>
                </a:extLst>
              </p:cNvPr>
              <p:cNvSpPr>
                <a:spLocks noChangeAspect="1" noChangeArrowheads="1"/>
              </p:cNvSpPr>
              <p:nvPr/>
            </p:nvSpPr>
            <p:spPr bwMode="auto">
              <a:xfrm>
                <a:off x="3121" y="298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8" name="Picture 71">
                <a:extLst>
                  <a:ext uri="{FF2B5EF4-FFF2-40B4-BE49-F238E27FC236}">
                    <a16:creationId xmlns:a16="http://schemas.microsoft.com/office/drawing/2014/main" id="{053F5018-F053-A0AE-FF8D-DB8E4E953017}"/>
                  </a:ext>
                </a:extLst>
              </p:cNvPr>
              <p:cNvSpPr>
                <a:spLocks noChangeAspect="1" noChangeArrowheads="1"/>
              </p:cNvSpPr>
              <p:nvPr/>
            </p:nvSpPr>
            <p:spPr bwMode="auto">
              <a:xfrm>
                <a:off x="3121" y="298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99" name="Picture 72">
                <a:extLst>
                  <a:ext uri="{FF2B5EF4-FFF2-40B4-BE49-F238E27FC236}">
                    <a16:creationId xmlns:a16="http://schemas.microsoft.com/office/drawing/2014/main" id="{C0E139B2-8D3A-5C73-D113-C6157C447424}"/>
                  </a:ext>
                </a:extLst>
              </p:cNvPr>
              <p:cNvSpPr>
                <a:spLocks noChangeAspect="1" noChangeArrowheads="1"/>
              </p:cNvSpPr>
              <p:nvPr/>
            </p:nvSpPr>
            <p:spPr bwMode="auto">
              <a:xfrm>
                <a:off x="3121" y="298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0" name="Picture 73">
                <a:extLst>
                  <a:ext uri="{FF2B5EF4-FFF2-40B4-BE49-F238E27FC236}">
                    <a16:creationId xmlns:a16="http://schemas.microsoft.com/office/drawing/2014/main" id="{865DD465-E801-778E-9941-11BE0250D1DA}"/>
                  </a:ext>
                </a:extLst>
              </p:cNvPr>
              <p:cNvSpPr>
                <a:spLocks noChangeAspect="1" noChangeArrowheads="1"/>
              </p:cNvSpPr>
              <p:nvPr/>
            </p:nvSpPr>
            <p:spPr bwMode="auto">
              <a:xfrm>
                <a:off x="3121" y="299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1" name="Picture 74">
                <a:extLst>
                  <a:ext uri="{FF2B5EF4-FFF2-40B4-BE49-F238E27FC236}">
                    <a16:creationId xmlns:a16="http://schemas.microsoft.com/office/drawing/2014/main" id="{73C57581-8B97-3773-316D-4EFEB6D93874}"/>
                  </a:ext>
                </a:extLst>
              </p:cNvPr>
              <p:cNvSpPr>
                <a:spLocks noChangeAspect="1" noChangeArrowheads="1"/>
              </p:cNvSpPr>
              <p:nvPr/>
            </p:nvSpPr>
            <p:spPr bwMode="auto">
              <a:xfrm>
                <a:off x="3121" y="299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2" name="Picture 75">
                <a:extLst>
                  <a:ext uri="{FF2B5EF4-FFF2-40B4-BE49-F238E27FC236}">
                    <a16:creationId xmlns:a16="http://schemas.microsoft.com/office/drawing/2014/main" id="{9A600052-A356-2F4D-3971-37E3207E926B}"/>
                  </a:ext>
                </a:extLst>
              </p:cNvPr>
              <p:cNvSpPr>
                <a:spLocks noChangeAspect="1" noChangeArrowheads="1"/>
              </p:cNvSpPr>
              <p:nvPr/>
            </p:nvSpPr>
            <p:spPr bwMode="auto">
              <a:xfrm>
                <a:off x="3121" y="299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3" name="Picture 76">
                <a:extLst>
                  <a:ext uri="{FF2B5EF4-FFF2-40B4-BE49-F238E27FC236}">
                    <a16:creationId xmlns:a16="http://schemas.microsoft.com/office/drawing/2014/main" id="{D24D5F2C-96D3-59C2-A27E-6B0689D09852}"/>
                  </a:ext>
                </a:extLst>
              </p:cNvPr>
              <p:cNvSpPr>
                <a:spLocks noChangeAspect="1" noChangeArrowheads="1"/>
              </p:cNvSpPr>
              <p:nvPr/>
            </p:nvSpPr>
            <p:spPr bwMode="auto">
              <a:xfrm>
                <a:off x="3121" y="299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4" name="Picture 77">
                <a:extLst>
                  <a:ext uri="{FF2B5EF4-FFF2-40B4-BE49-F238E27FC236}">
                    <a16:creationId xmlns:a16="http://schemas.microsoft.com/office/drawing/2014/main" id="{49495436-67F4-8A35-A681-558727F23CCA}"/>
                  </a:ext>
                </a:extLst>
              </p:cNvPr>
              <p:cNvSpPr>
                <a:spLocks noChangeAspect="1" noChangeArrowheads="1"/>
              </p:cNvSpPr>
              <p:nvPr/>
            </p:nvSpPr>
            <p:spPr bwMode="auto">
              <a:xfrm>
                <a:off x="3121" y="299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5" name="Picture 78">
                <a:extLst>
                  <a:ext uri="{FF2B5EF4-FFF2-40B4-BE49-F238E27FC236}">
                    <a16:creationId xmlns:a16="http://schemas.microsoft.com/office/drawing/2014/main" id="{26A55D51-F5A7-74A9-9BF2-C6524FE38066}"/>
                  </a:ext>
                </a:extLst>
              </p:cNvPr>
              <p:cNvSpPr>
                <a:spLocks noChangeAspect="1" noChangeArrowheads="1"/>
              </p:cNvSpPr>
              <p:nvPr/>
            </p:nvSpPr>
            <p:spPr bwMode="auto">
              <a:xfrm>
                <a:off x="3121" y="299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6" name="Picture 79">
                <a:extLst>
                  <a:ext uri="{FF2B5EF4-FFF2-40B4-BE49-F238E27FC236}">
                    <a16:creationId xmlns:a16="http://schemas.microsoft.com/office/drawing/2014/main" id="{0153303D-36DA-C0F4-8F0A-3E4CBB2A9D87}"/>
                  </a:ext>
                </a:extLst>
              </p:cNvPr>
              <p:cNvSpPr>
                <a:spLocks noChangeAspect="1" noChangeArrowheads="1"/>
              </p:cNvSpPr>
              <p:nvPr/>
            </p:nvSpPr>
            <p:spPr bwMode="auto">
              <a:xfrm>
                <a:off x="3121" y="299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7" name="Picture 80">
                <a:extLst>
                  <a:ext uri="{FF2B5EF4-FFF2-40B4-BE49-F238E27FC236}">
                    <a16:creationId xmlns:a16="http://schemas.microsoft.com/office/drawing/2014/main" id="{DED07EA6-9C40-9E75-A1DC-3C135B262BE0}"/>
                  </a:ext>
                </a:extLst>
              </p:cNvPr>
              <p:cNvSpPr>
                <a:spLocks noChangeAspect="1" noChangeArrowheads="1"/>
              </p:cNvSpPr>
              <p:nvPr/>
            </p:nvSpPr>
            <p:spPr bwMode="auto">
              <a:xfrm>
                <a:off x="3121" y="299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8" name="Picture 81">
                <a:extLst>
                  <a:ext uri="{FF2B5EF4-FFF2-40B4-BE49-F238E27FC236}">
                    <a16:creationId xmlns:a16="http://schemas.microsoft.com/office/drawing/2014/main" id="{B0BA33B1-6207-F090-60B9-7BFAC8FB7CCA}"/>
                  </a:ext>
                </a:extLst>
              </p:cNvPr>
              <p:cNvSpPr>
                <a:spLocks noChangeAspect="1" noChangeArrowheads="1"/>
              </p:cNvSpPr>
              <p:nvPr/>
            </p:nvSpPr>
            <p:spPr bwMode="auto">
              <a:xfrm>
                <a:off x="3121" y="299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09" name="Picture 82">
                <a:extLst>
                  <a:ext uri="{FF2B5EF4-FFF2-40B4-BE49-F238E27FC236}">
                    <a16:creationId xmlns:a16="http://schemas.microsoft.com/office/drawing/2014/main" id="{2A23BE23-D40C-A565-2E1D-BA003063CF22}"/>
                  </a:ext>
                </a:extLst>
              </p:cNvPr>
              <p:cNvSpPr>
                <a:spLocks noChangeAspect="1" noChangeArrowheads="1"/>
              </p:cNvSpPr>
              <p:nvPr/>
            </p:nvSpPr>
            <p:spPr bwMode="auto">
              <a:xfrm>
                <a:off x="3121" y="299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0" name="Picture 83">
                <a:extLst>
                  <a:ext uri="{FF2B5EF4-FFF2-40B4-BE49-F238E27FC236}">
                    <a16:creationId xmlns:a16="http://schemas.microsoft.com/office/drawing/2014/main" id="{4E2BBEBA-772C-6282-A853-C84D5AD3ABA1}"/>
                  </a:ext>
                </a:extLst>
              </p:cNvPr>
              <p:cNvSpPr>
                <a:spLocks noChangeAspect="1" noChangeArrowheads="1"/>
              </p:cNvSpPr>
              <p:nvPr/>
            </p:nvSpPr>
            <p:spPr bwMode="auto">
              <a:xfrm>
                <a:off x="3121" y="300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1" name="Picture 84">
                <a:extLst>
                  <a:ext uri="{FF2B5EF4-FFF2-40B4-BE49-F238E27FC236}">
                    <a16:creationId xmlns:a16="http://schemas.microsoft.com/office/drawing/2014/main" id="{6E96E892-2820-44F3-4E86-CE18C1AEE5B0}"/>
                  </a:ext>
                </a:extLst>
              </p:cNvPr>
              <p:cNvSpPr>
                <a:spLocks noChangeAspect="1" noChangeArrowheads="1"/>
              </p:cNvSpPr>
              <p:nvPr/>
            </p:nvSpPr>
            <p:spPr bwMode="auto">
              <a:xfrm>
                <a:off x="3121" y="300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2" name="Picture 85">
                <a:extLst>
                  <a:ext uri="{FF2B5EF4-FFF2-40B4-BE49-F238E27FC236}">
                    <a16:creationId xmlns:a16="http://schemas.microsoft.com/office/drawing/2014/main" id="{6B31A600-7C13-1E72-916B-672E91535ABE}"/>
                  </a:ext>
                </a:extLst>
              </p:cNvPr>
              <p:cNvSpPr>
                <a:spLocks noChangeAspect="1" noChangeArrowheads="1"/>
              </p:cNvSpPr>
              <p:nvPr/>
            </p:nvSpPr>
            <p:spPr bwMode="auto">
              <a:xfrm>
                <a:off x="3121" y="300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3" name="Picture 86">
                <a:extLst>
                  <a:ext uri="{FF2B5EF4-FFF2-40B4-BE49-F238E27FC236}">
                    <a16:creationId xmlns:a16="http://schemas.microsoft.com/office/drawing/2014/main" id="{EC4754F7-26AE-41F0-29CA-EE823E8E7404}"/>
                  </a:ext>
                </a:extLst>
              </p:cNvPr>
              <p:cNvSpPr>
                <a:spLocks noChangeAspect="1" noChangeArrowheads="1"/>
              </p:cNvSpPr>
              <p:nvPr/>
            </p:nvSpPr>
            <p:spPr bwMode="auto">
              <a:xfrm>
                <a:off x="3121" y="300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4" name="Picture 87">
                <a:extLst>
                  <a:ext uri="{FF2B5EF4-FFF2-40B4-BE49-F238E27FC236}">
                    <a16:creationId xmlns:a16="http://schemas.microsoft.com/office/drawing/2014/main" id="{8B622306-0E34-B4F1-2518-A12E94553FE6}"/>
                  </a:ext>
                </a:extLst>
              </p:cNvPr>
              <p:cNvSpPr>
                <a:spLocks noChangeAspect="1" noChangeArrowheads="1"/>
              </p:cNvSpPr>
              <p:nvPr/>
            </p:nvSpPr>
            <p:spPr bwMode="auto">
              <a:xfrm>
                <a:off x="3121" y="300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5" name="Picture 88">
                <a:extLst>
                  <a:ext uri="{FF2B5EF4-FFF2-40B4-BE49-F238E27FC236}">
                    <a16:creationId xmlns:a16="http://schemas.microsoft.com/office/drawing/2014/main" id="{D3FA2836-4431-6E98-720E-2132980FAC8F}"/>
                  </a:ext>
                </a:extLst>
              </p:cNvPr>
              <p:cNvSpPr>
                <a:spLocks noChangeAspect="1" noChangeArrowheads="1"/>
              </p:cNvSpPr>
              <p:nvPr/>
            </p:nvSpPr>
            <p:spPr bwMode="auto">
              <a:xfrm>
                <a:off x="3121" y="300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6" name="Picture 89">
                <a:extLst>
                  <a:ext uri="{FF2B5EF4-FFF2-40B4-BE49-F238E27FC236}">
                    <a16:creationId xmlns:a16="http://schemas.microsoft.com/office/drawing/2014/main" id="{4720C5F4-5D91-AE95-E163-2DC49819604C}"/>
                  </a:ext>
                </a:extLst>
              </p:cNvPr>
              <p:cNvSpPr>
                <a:spLocks noChangeAspect="1" noChangeArrowheads="1"/>
              </p:cNvSpPr>
              <p:nvPr/>
            </p:nvSpPr>
            <p:spPr bwMode="auto">
              <a:xfrm>
                <a:off x="3121" y="300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7" name="Picture 90">
                <a:extLst>
                  <a:ext uri="{FF2B5EF4-FFF2-40B4-BE49-F238E27FC236}">
                    <a16:creationId xmlns:a16="http://schemas.microsoft.com/office/drawing/2014/main" id="{5B3C1B03-FB93-56AF-BD95-1304B97CCBB5}"/>
                  </a:ext>
                </a:extLst>
              </p:cNvPr>
              <p:cNvSpPr>
                <a:spLocks noChangeAspect="1" noChangeArrowheads="1"/>
              </p:cNvSpPr>
              <p:nvPr/>
            </p:nvSpPr>
            <p:spPr bwMode="auto">
              <a:xfrm>
                <a:off x="3121" y="300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8" name="Picture 91">
                <a:extLst>
                  <a:ext uri="{FF2B5EF4-FFF2-40B4-BE49-F238E27FC236}">
                    <a16:creationId xmlns:a16="http://schemas.microsoft.com/office/drawing/2014/main" id="{3DA0BA82-1B94-3B08-4D43-E913E310AF1B}"/>
                  </a:ext>
                </a:extLst>
              </p:cNvPr>
              <p:cNvSpPr>
                <a:spLocks noChangeAspect="1" noChangeArrowheads="1"/>
              </p:cNvSpPr>
              <p:nvPr/>
            </p:nvSpPr>
            <p:spPr bwMode="auto">
              <a:xfrm>
                <a:off x="3121" y="300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19" name="Picture 92">
                <a:extLst>
                  <a:ext uri="{FF2B5EF4-FFF2-40B4-BE49-F238E27FC236}">
                    <a16:creationId xmlns:a16="http://schemas.microsoft.com/office/drawing/2014/main" id="{9E811902-BE37-9E19-EB25-A6BECDCF24A9}"/>
                  </a:ext>
                </a:extLst>
              </p:cNvPr>
              <p:cNvSpPr>
                <a:spLocks noChangeAspect="1" noChangeArrowheads="1"/>
              </p:cNvSpPr>
              <p:nvPr/>
            </p:nvSpPr>
            <p:spPr bwMode="auto">
              <a:xfrm>
                <a:off x="3121" y="300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0" name="Picture 93">
                <a:extLst>
                  <a:ext uri="{FF2B5EF4-FFF2-40B4-BE49-F238E27FC236}">
                    <a16:creationId xmlns:a16="http://schemas.microsoft.com/office/drawing/2014/main" id="{98E5AECC-6736-84FD-843B-7EC0077E4B4D}"/>
                  </a:ext>
                </a:extLst>
              </p:cNvPr>
              <p:cNvSpPr>
                <a:spLocks noChangeAspect="1" noChangeArrowheads="1"/>
              </p:cNvSpPr>
              <p:nvPr/>
            </p:nvSpPr>
            <p:spPr bwMode="auto">
              <a:xfrm>
                <a:off x="3121" y="300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1" name="Picture 94">
                <a:extLst>
                  <a:ext uri="{FF2B5EF4-FFF2-40B4-BE49-F238E27FC236}">
                    <a16:creationId xmlns:a16="http://schemas.microsoft.com/office/drawing/2014/main" id="{1D37F1B6-AF2F-C8EF-AF09-B58D91350D8F}"/>
                  </a:ext>
                </a:extLst>
              </p:cNvPr>
              <p:cNvSpPr>
                <a:spLocks noChangeAspect="1" noChangeArrowheads="1"/>
              </p:cNvSpPr>
              <p:nvPr/>
            </p:nvSpPr>
            <p:spPr bwMode="auto">
              <a:xfrm>
                <a:off x="3121" y="301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2" name="Picture 95">
                <a:extLst>
                  <a:ext uri="{FF2B5EF4-FFF2-40B4-BE49-F238E27FC236}">
                    <a16:creationId xmlns:a16="http://schemas.microsoft.com/office/drawing/2014/main" id="{52059934-F9CA-2456-F9C9-8D5DEA75B6F2}"/>
                  </a:ext>
                </a:extLst>
              </p:cNvPr>
              <p:cNvSpPr>
                <a:spLocks noChangeAspect="1" noChangeArrowheads="1"/>
              </p:cNvSpPr>
              <p:nvPr/>
            </p:nvSpPr>
            <p:spPr bwMode="auto">
              <a:xfrm>
                <a:off x="3119" y="3011"/>
                <a:ext cx="2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3" name="Picture 96">
                <a:extLst>
                  <a:ext uri="{FF2B5EF4-FFF2-40B4-BE49-F238E27FC236}">
                    <a16:creationId xmlns:a16="http://schemas.microsoft.com/office/drawing/2014/main" id="{2137925F-C341-76FA-9557-927B7D994073}"/>
                  </a:ext>
                </a:extLst>
              </p:cNvPr>
              <p:cNvSpPr>
                <a:spLocks noChangeAspect="1" noChangeArrowheads="1"/>
              </p:cNvSpPr>
              <p:nvPr/>
            </p:nvSpPr>
            <p:spPr bwMode="auto">
              <a:xfrm>
                <a:off x="3119" y="3012"/>
                <a:ext cx="2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4" name="Picture 97">
                <a:extLst>
                  <a:ext uri="{FF2B5EF4-FFF2-40B4-BE49-F238E27FC236}">
                    <a16:creationId xmlns:a16="http://schemas.microsoft.com/office/drawing/2014/main" id="{10FF1A15-BC98-1A43-A1E0-732B16BBA7C7}"/>
                  </a:ext>
                </a:extLst>
              </p:cNvPr>
              <p:cNvSpPr>
                <a:spLocks noChangeAspect="1" noChangeArrowheads="1"/>
              </p:cNvSpPr>
              <p:nvPr/>
            </p:nvSpPr>
            <p:spPr bwMode="auto">
              <a:xfrm>
                <a:off x="3118" y="3013"/>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5" name="Picture 98">
                <a:extLst>
                  <a:ext uri="{FF2B5EF4-FFF2-40B4-BE49-F238E27FC236}">
                    <a16:creationId xmlns:a16="http://schemas.microsoft.com/office/drawing/2014/main" id="{79B5B649-98F4-D5D5-D9E8-87168BA493FA}"/>
                  </a:ext>
                </a:extLst>
              </p:cNvPr>
              <p:cNvSpPr>
                <a:spLocks noChangeAspect="1" noChangeArrowheads="1"/>
              </p:cNvSpPr>
              <p:nvPr/>
            </p:nvSpPr>
            <p:spPr bwMode="auto">
              <a:xfrm>
                <a:off x="3118" y="3014"/>
                <a:ext cx="2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6" name="Picture 99">
                <a:extLst>
                  <a:ext uri="{FF2B5EF4-FFF2-40B4-BE49-F238E27FC236}">
                    <a16:creationId xmlns:a16="http://schemas.microsoft.com/office/drawing/2014/main" id="{A396FA68-EC02-A678-6740-6E7C913E1289}"/>
                  </a:ext>
                </a:extLst>
              </p:cNvPr>
              <p:cNvSpPr>
                <a:spLocks noChangeAspect="1" noChangeArrowheads="1"/>
              </p:cNvSpPr>
              <p:nvPr/>
            </p:nvSpPr>
            <p:spPr bwMode="auto">
              <a:xfrm>
                <a:off x="3117" y="3015"/>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7" name="Picture 100">
                <a:extLst>
                  <a:ext uri="{FF2B5EF4-FFF2-40B4-BE49-F238E27FC236}">
                    <a16:creationId xmlns:a16="http://schemas.microsoft.com/office/drawing/2014/main" id="{4742D119-70FF-F09F-53FE-3712A49C8D2A}"/>
                  </a:ext>
                </a:extLst>
              </p:cNvPr>
              <p:cNvSpPr>
                <a:spLocks noChangeAspect="1" noChangeArrowheads="1"/>
              </p:cNvSpPr>
              <p:nvPr/>
            </p:nvSpPr>
            <p:spPr bwMode="auto">
              <a:xfrm>
                <a:off x="3116" y="3016"/>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8" name="Picture 101">
                <a:extLst>
                  <a:ext uri="{FF2B5EF4-FFF2-40B4-BE49-F238E27FC236}">
                    <a16:creationId xmlns:a16="http://schemas.microsoft.com/office/drawing/2014/main" id="{C3BD6F8D-2D30-F81C-537E-AC5B358012D8}"/>
                  </a:ext>
                </a:extLst>
              </p:cNvPr>
              <p:cNvSpPr>
                <a:spLocks noChangeAspect="1" noChangeArrowheads="1"/>
              </p:cNvSpPr>
              <p:nvPr/>
            </p:nvSpPr>
            <p:spPr bwMode="auto">
              <a:xfrm>
                <a:off x="3116" y="3017"/>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29" name="Picture 102">
                <a:extLst>
                  <a:ext uri="{FF2B5EF4-FFF2-40B4-BE49-F238E27FC236}">
                    <a16:creationId xmlns:a16="http://schemas.microsoft.com/office/drawing/2014/main" id="{5955E66B-AF72-0110-E077-DC4611D44D0E}"/>
                  </a:ext>
                </a:extLst>
              </p:cNvPr>
              <p:cNvSpPr>
                <a:spLocks noChangeAspect="1" noChangeArrowheads="1"/>
              </p:cNvSpPr>
              <p:nvPr/>
            </p:nvSpPr>
            <p:spPr bwMode="auto">
              <a:xfrm>
                <a:off x="3115" y="3018"/>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0" name="Picture 103">
                <a:extLst>
                  <a:ext uri="{FF2B5EF4-FFF2-40B4-BE49-F238E27FC236}">
                    <a16:creationId xmlns:a16="http://schemas.microsoft.com/office/drawing/2014/main" id="{1CF5B76F-9FB3-2499-B24E-DB1C398208F5}"/>
                  </a:ext>
                </a:extLst>
              </p:cNvPr>
              <p:cNvSpPr>
                <a:spLocks noChangeAspect="1" noChangeArrowheads="1"/>
              </p:cNvSpPr>
              <p:nvPr/>
            </p:nvSpPr>
            <p:spPr bwMode="auto">
              <a:xfrm>
                <a:off x="3115" y="3019"/>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1" name="Picture 104">
                <a:extLst>
                  <a:ext uri="{FF2B5EF4-FFF2-40B4-BE49-F238E27FC236}">
                    <a16:creationId xmlns:a16="http://schemas.microsoft.com/office/drawing/2014/main" id="{1C6BEFB1-AC87-94B3-E575-97231386F802}"/>
                  </a:ext>
                </a:extLst>
              </p:cNvPr>
              <p:cNvSpPr>
                <a:spLocks noChangeAspect="1" noChangeArrowheads="1"/>
              </p:cNvSpPr>
              <p:nvPr/>
            </p:nvSpPr>
            <p:spPr bwMode="auto">
              <a:xfrm>
                <a:off x="3114" y="3020"/>
                <a:ext cx="2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2" name="Picture 105">
                <a:extLst>
                  <a:ext uri="{FF2B5EF4-FFF2-40B4-BE49-F238E27FC236}">
                    <a16:creationId xmlns:a16="http://schemas.microsoft.com/office/drawing/2014/main" id="{B49434DE-21AE-9DBE-E4FC-1AE42A821AF2}"/>
                  </a:ext>
                </a:extLst>
              </p:cNvPr>
              <p:cNvSpPr>
                <a:spLocks noChangeAspect="1" noChangeArrowheads="1"/>
              </p:cNvSpPr>
              <p:nvPr/>
            </p:nvSpPr>
            <p:spPr bwMode="auto">
              <a:xfrm>
                <a:off x="3113" y="3021"/>
                <a:ext cx="2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3" name="Picture 106">
                <a:extLst>
                  <a:ext uri="{FF2B5EF4-FFF2-40B4-BE49-F238E27FC236}">
                    <a16:creationId xmlns:a16="http://schemas.microsoft.com/office/drawing/2014/main" id="{581A8463-C2A1-9F36-7306-39BA6B70BB3B}"/>
                  </a:ext>
                </a:extLst>
              </p:cNvPr>
              <p:cNvSpPr>
                <a:spLocks noChangeAspect="1" noChangeArrowheads="1"/>
              </p:cNvSpPr>
              <p:nvPr/>
            </p:nvSpPr>
            <p:spPr bwMode="auto">
              <a:xfrm>
                <a:off x="3113" y="3022"/>
                <a:ext cx="2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4" name="Picture 107">
                <a:extLst>
                  <a:ext uri="{FF2B5EF4-FFF2-40B4-BE49-F238E27FC236}">
                    <a16:creationId xmlns:a16="http://schemas.microsoft.com/office/drawing/2014/main" id="{E00EAE62-990A-52CE-1E80-EB9CE039029A}"/>
                  </a:ext>
                </a:extLst>
              </p:cNvPr>
              <p:cNvSpPr>
                <a:spLocks noChangeAspect="1" noChangeArrowheads="1"/>
              </p:cNvSpPr>
              <p:nvPr/>
            </p:nvSpPr>
            <p:spPr bwMode="auto">
              <a:xfrm>
                <a:off x="3112" y="3023"/>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5" name="Picture 108">
                <a:extLst>
                  <a:ext uri="{FF2B5EF4-FFF2-40B4-BE49-F238E27FC236}">
                    <a16:creationId xmlns:a16="http://schemas.microsoft.com/office/drawing/2014/main" id="{05D71773-5927-6048-F75F-4FF28E514267}"/>
                  </a:ext>
                </a:extLst>
              </p:cNvPr>
              <p:cNvSpPr>
                <a:spLocks noChangeAspect="1" noChangeArrowheads="1"/>
              </p:cNvSpPr>
              <p:nvPr/>
            </p:nvSpPr>
            <p:spPr bwMode="auto">
              <a:xfrm>
                <a:off x="3112" y="3024"/>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6" name="Picture 109">
                <a:extLst>
                  <a:ext uri="{FF2B5EF4-FFF2-40B4-BE49-F238E27FC236}">
                    <a16:creationId xmlns:a16="http://schemas.microsoft.com/office/drawing/2014/main" id="{D5FA40EB-704C-D1BA-E2E8-DB0641E154DE}"/>
                  </a:ext>
                </a:extLst>
              </p:cNvPr>
              <p:cNvSpPr>
                <a:spLocks noChangeAspect="1" noChangeArrowheads="1"/>
              </p:cNvSpPr>
              <p:nvPr/>
            </p:nvSpPr>
            <p:spPr bwMode="auto">
              <a:xfrm>
                <a:off x="3112" y="3025"/>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7" name="Picture 110">
                <a:extLst>
                  <a:ext uri="{FF2B5EF4-FFF2-40B4-BE49-F238E27FC236}">
                    <a16:creationId xmlns:a16="http://schemas.microsoft.com/office/drawing/2014/main" id="{47BFF5E3-F105-0BCC-B030-DDD1EB7830DC}"/>
                  </a:ext>
                </a:extLst>
              </p:cNvPr>
              <p:cNvSpPr>
                <a:spLocks noChangeAspect="1" noChangeArrowheads="1"/>
              </p:cNvSpPr>
              <p:nvPr/>
            </p:nvSpPr>
            <p:spPr bwMode="auto">
              <a:xfrm>
                <a:off x="3112" y="3026"/>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8" name="Picture 111">
                <a:extLst>
                  <a:ext uri="{FF2B5EF4-FFF2-40B4-BE49-F238E27FC236}">
                    <a16:creationId xmlns:a16="http://schemas.microsoft.com/office/drawing/2014/main" id="{F55763F4-9A50-DEF7-8ADC-2FD71EAEE657}"/>
                  </a:ext>
                </a:extLst>
              </p:cNvPr>
              <p:cNvSpPr>
                <a:spLocks noChangeAspect="1" noChangeArrowheads="1"/>
              </p:cNvSpPr>
              <p:nvPr/>
            </p:nvSpPr>
            <p:spPr bwMode="auto">
              <a:xfrm>
                <a:off x="3112" y="3027"/>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39" name="Picture 112">
                <a:extLst>
                  <a:ext uri="{FF2B5EF4-FFF2-40B4-BE49-F238E27FC236}">
                    <a16:creationId xmlns:a16="http://schemas.microsoft.com/office/drawing/2014/main" id="{EBE285B7-1B3E-CE34-6760-9742821F4EF0}"/>
                  </a:ext>
                </a:extLst>
              </p:cNvPr>
              <p:cNvSpPr>
                <a:spLocks noChangeAspect="1" noChangeArrowheads="1"/>
              </p:cNvSpPr>
              <p:nvPr/>
            </p:nvSpPr>
            <p:spPr bwMode="auto">
              <a:xfrm>
                <a:off x="3112" y="3028"/>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0" name="Picture 113">
                <a:extLst>
                  <a:ext uri="{FF2B5EF4-FFF2-40B4-BE49-F238E27FC236}">
                    <a16:creationId xmlns:a16="http://schemas.microsoft.com/office/drawing/2014/main" id="{1C5F1F76-80BC-4630-E537-D1862868C93D}"/>
                  </a:ext>
                </a:extLst>
              </p:cNvPr>
              <p:cNvSpPr>
                <a:spLocks noChangeAspect="1" noChangeArrowheads="1"/>
              </p:cNvSpPr>
              <p:nvPr/>
            </p:nvSpPr>
            <p:spPr bwMode="auto">
              <a:xfrm>
                <a:off x="3112" y="3029"/>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1" name="Picture 114">
                <a:extLst>
                  <a:ext uri="{FF2B5EF4-FFF2-40B4-BE49-F238E27FC236}">
                    <a16:creationId xmlns:a16="http://schemas.microsoft.com/office/drawing/2014/main" id="{95934178-8369-5D32-136F-4BD1B3A68E5C}"/>
                  </a:ext>
                </a:extLst>
              </p:cNvPr>
              <p:cNvSpPr>
                <a:spLocks noChangeAspect="1" noChangeArrowheads="1"/>
              </p:cNvSpPr>
              <p:nvPr/>
            </p:nvSpPr>
            <p:spPr bwMode="auto">
              <a:xfrm>
                <a:off x="3118" y="3030"/>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2" name="Picture 115">
                <a:extLst>
                  <a:ext uri="{FF2B5EF4-FFF2-40B4-BE49-F238E27FC236}">
                    <a16:creationId xmlns:a16="http://schemas.microsoft.com/office/drawing/2014/main" id="{0568F58D-3F17-A6C7-D40C-D8671835FFAD}"/>
                  </a:ext>
                </a:extLst>
              </p:cNvPr>
              <p:cNvSpPr>
                <a:spLocks noChangeAspect="1" noChangeArrowheads="1"/>
              </p:cNvSpPr>
              <p:nvPr/>
            </p:nvSpPr>
            <p:spPr bwMode="auto">
              <a:xfrm>
                <a:off x="3118" y="3031"/>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3" name="Picture 116">
                <a:extLst>
                  <a:ext uri="{FF2B5EF4-FFF2-40B4-BE49-F238E27FC236}">
                    <a16:creationId xmlns:a16="http://schemas.microsoft.com/office/drawing/2014/main" id="{4D42A340-9673-BE21-3F0B-45B287BDA786}"/>
                  </a:ext>
                </a:extLst>
              </p:cNvPr>
              <p:cNvSpPr>
                <a:spLocks noChangeAspect="1" noChangeArrowheads="1"/>
              </p:cNvSpPr>
              <p:nvPr/>
            </p:nvSpPr>
            <p:spPr bwMode="auto">
              <a:xfrm>
                <a:off x="3118" y="3032"/>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4" name="Picture 117">
                <a:extLst>
                  <a:ext uri="{FF2B5EF4-FFF2-40B4-BE49-F238E27FC236}">
                    <a16:creationId xmlns:a16="http://schemas.microsoft.com/office/drawing/2014/main" id="{3BB5C78D-5E2E-F43F-1BBB-78D0FB2CFE5B}"/>
                  </a:ext>
                </a:extLst>
              </p:cNvPr>
              <p:cNvSpPr>
                <a:spLocks noChangeAspect="1" noChangeArrowheads="1"/>
              </p:cNvSpPr>
              <p:nvPr/>
            </p:nvSpPr>
            <p:spPr bwMode="auto">
              <a:xfrm>
                <a:off x="3118" y="3033"/>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5" name="Picture 118">
                <a:extLst>
                  <a:ext uri="{FF2B5EF4-FFF2-40B4-BE49-F238E27FC236}">
                    <a16:creationId xmlns:a16="http://schemas.microsoft.com/office/drawing/2014/main" id="{E1563904-50F1-AB31-4AC8-0D09C0330334}"/>
                  </a:ext>
                </a:extLst>
              </p:cNvPr>
              <p:cNvSpPr>
                <a:spLocks noChangeAspect="1" noChangeArrowheads="1"/>
              </p:cNvSpPr>
              <p:nvPr/>
            </p:nvSpPr>
            <p:spPr bwMode="auto">
              <a:xfrm>
                <a:off x="3118" y="3033"/>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6" name="Picture 119">
                <a:extLst>
                  <a:ext uri="{FF2B5EF4-FFF2-40B4-BE49-F238E27FC236}">
                    <a16:creationId xmlns:a16="http://schemas.microsoft.com/office/drawing/2014/main" id="{BFE2DFD1-8834-6F65-2507-334EF60A9DF0}"/>
                  </a:ext>
                </a:extLst>
              </p:cNvPr>
              <p:cNvSpPr>
                <a:spLocks noChangeAspect="1" noChangeArrowheads="1"/>
              </p:cNvSpPr>
              <p:nvPr/>
            </p:nvSpPr>
            <p:spPr bwMode="auto">
              <a:xfrm>
                <a:off x="3118" y="3034"/>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7" name="Picture 120">
                <a:extLst>
                  <a:ext uri="{FF2B5EF4-FFF2-40B4-BE49-F238E27FC236}">
                    <a16:creationId xmlns:a16="http://schemas.microsoft.com/office/drawing/2014/main" id="{40B99EB5-68D0-6589-7027-F26466D86EC6}"/>
                  </a:ext>
                </a:extLst>
              </p:cNvPr>
              <p:cNvSpPr>
                <a:spLocks noChangeAspect="1" noChangeArrowheads="1"/>
              </p:cNvSpPr>
              <p:nvPr/>
            </p:nvSpPr>
            <p:spPr bwMode="auto">
              <a:xfrm>
                <a:off x="3118" y="3035"/>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8" name="Picture 121">
                <a:extLst>
                  <a:ext uri="{FF2B5EF4-FFF2-40B4-BE49-F238E27FC236}">
                    <a16:creationId xmlns:a16="http://schemas.microsoft.com/office/drawing/2014/main" id="{56A145EA-29A8-A1AB-B611-D136D168A4EF}"/>
                  </a:ext>
                </a:extLst>
              </p:cNvPr>
              <p:cNvSpPr>
                <a:spLocks noChangeAspect="1" noChangeArrowheads="1"/>
              </p:cNvSpPr>
              <p:nvPr/>
            </p:nvSpPr>
            <p:spPr bwMode="auto">
              <a:xfrm>
                <a:off x="3118" y="3036"/>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49" name="Picture 122">
                <a:extLst>
                  <a:ext uri="{FF2B5EF4-FFF2-40B4-BE49-F238E27FC236}">
                    <a16:creationId xmlns:a16="http://schemas.microsoft.com/office/drawing/2014/main" id="{BF7FB97D-BF4A-45E6-A83C-1B76D3EC37BC}"/>
                  </a:ext>
                </a:extLst>
              </p:cNvPr>
              <p:cNvSpPr>
                <a:spLocks noChangeAspect="1" noChangeArrowheads="1"/>
              </p:cNvSpPr>
              <p:nvPr/>
            </p:nvSpPr>
            <p:spPr bwMode="auto">
              <a:xfrm>
                <a:off x="3118" y="3037"/>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0" name="Picture 123">
                <a:extLst>
                  <a:ext uri="{FF2B5EF4-FFF2-40B4-BE49-F238E27FC236}">
                    <a16:creationId xmlns:a16="http://schemas.microsoft.com/office/drawing/2014/main" id="{0D4B1642-7409-B5F4-B3D3-D1C9E338AFDC}"/>
                  </a:ext>
                </a:extLst>
              </p:cNvPr>
              <p:cNvSpPr>
                <a:spLocks noChangeAspect="1" noChangeArrowheads="1"/>
              </p:cNvSpPr>
              <p:nvPr/>
            </p:nvSpPr>
            <p:spPr bwMode="auto">
              <a:xfrm>
                <a:off x="3112" y="3038"/>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1" name="Picture 124">
                <a:extLst>
                  <a:ext uri="{FF2B5EF4-FFF2-40B4-BE49-F238E27FC236}">
                    <a16:creationId xmlns:a16="http://schemas.microsoft.com/office/drawing/2014/main" id="{A3A45B74-2DA2-996C-917A-B9F3A71EED43}"/>
                  </a:ext>
                </a:extLst>
              </p:cNvPr>
              <p:cNvSpPr>
                <a:spLocks noChangeAspect="1" noChangeArrowheads="1"/>
              </p:cNvSpPr>
              <p:nvPr/>
            </p:nvSpPr>
            <p:spPr bwMode="auto">
              <a:xfrm>
                <a:off x="3112" y="3039"/>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2" name="Picture 125">
                <a:extLst>
                  <a:ext uri="{FF2B5EF4-FFF2-40B4-BE49-F238E27FC236}">
                    <a16:creationId xmlns:a16="http://schemas.microsoft.com/office/drawing/2014/main" id="{BCEF7C9D-010E-6191-FCB7-55CF63FC6DA7}"/>
                  </a:ext>
                </a:extLst>
              </p:cNvPr>
              <p:cNvSpPr>
                <a:spLocks noChangeAspect="1" noChangeArrowheads="1"/>
              </p:cNvSpPr>
              <p:nvPr/>
            </p:nvSpPr>
            <p:spPr bwMode="auto">
              <a:xfrm>
                <a:off x="3112" y="3040"/>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3" name="Picture 126">
                <a:extLst>
                  <a:ext uri="{FF2B5EF4-FFF2-40B4-BE49-F238E27FC236}">
                    <a16:creationId xmlns:a16="http://schemas.microsoft.com/office/drawing/2014/main" id="{4DC3136F-BDB2-784B-EF92-E5078ECFD60A}"/>
                  </a:ext>
                </a:extLst>
              </p:cNvPr>
              <p:cNvSpPr>
                <a:spLocks noChangeAspect="1" noChangeArrowheads="1"/>
              </p:cNvSpPr>
              <p:nvPr/>
            </p:nvSpPr>
            <p:spPr bwMode="auto">
              <a:xfrm>
                <a:off x="3112" y="3041"/>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4" name="Picture 127">
                <a:extLst>
                  <a:ext uri="{FF2B5EF4-FFF2-40B4-BE49-F238E27FC236}">
                    <a16:creationId xmlns:a16="http://schemas.microsoft.com/office/drawing/2014/main" id="{3D292D3F-8742-281A-8694-4FC942DA6A5B}"/>
                  </a:ext>
                </a:extLst>
              </p:cNvPr>
              <p:cNvSpPr>
                <a:spLocks noChangeAspect="1" noChangeArrowheads="1"/>
              </p:cNvSpPr>
              <p:nvPr/>
            </p:nvSpPr>
            <p:spPr bwMode="auto">
              <a:xfrm>
                <a:off x="3112" y="3042"/>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5" name="Picture 128">
                <a:extLst>
                  <a:ext uri="{FF2B5EF4-FFF2-40B4-BE49-F238E27FC236}">
                    <a16:creationId xmlns:a16="http://schemas.microsoft.com/office/drawing/2014/main" id="{BF05FFED-E83E-11F9-3912-E5F1B597BCE9}"/>
                  </a:ext>
                </a:extLst>
              </p:cNvPr>
              <p:cNvSpPr>
                <a:spLocks noChangeAspect="1" noChangeArrowheads="1"/>
              </p:cNvSpPr>
              <p:nvPr/>
            </p:nvSpPr>
            <p:spPr bwMode="auto">
              <a:xfrm>
                <a:off x="3112" y="3043"/>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6" name="Picture 129">
                <a:extLst>
                  <a:ext uri="{FF2B5EF4-FFF2-40B4-BE49-F238E27FC236}">
                    <a16:creationId xmlns:a16="http://schemas.microsoft.com/office/drawing/2014/main" id="{4793CF91-1FC0-F1F8-389A-32CFE7486203}"/>
                  </a:ext>
                </a:extLst>
              </p:cNvPr>
              <p:cNvSpPr>
                <a:spLocks noChangeAspect="1" noChangeArrowheads="1"/>
              </p:cNvSpPr>
              <p:nvPr/>
            </p:nvSpPr>
            <p:spPr bwMode="auto">
              <a:xfrm>
                <a:off x="3112" y="3044"/>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7" name="Picture 130">
                <a:extLst>
                  <a:ext uri="{FF2B5EF4-FFF2-40B4-BE49-F238E27FC236}">
                    <a16:creationId xmlns:a16="http://schemas.microsoft.com/office/drawing/2014/main" id="{FEF550F1-4A2D-189F-F640-6CD936991F4E}"/>
                  </a:ext>
                </a:extLst>
              </p:cNvPr>
              <p:cNvSpPr>
                <a:spLocks noChangeAspect="1" noChangeArrowheads="1"/>
              </p:cNvSpPr>
              <p:nvPr/>
            </p:nvSpPr>
            <p:spPr bwMode="auto">
              <a:xfrm>
                <a:off x="3112" y="3045"/>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8" name="Picture 131">
                <a:extLst>
                  <a:ext uri="{FF2B5EF4-FFF2-40B4-BE49-F238E27FC236}">
                    <a16:creationId xmlns:a16="http://schemas.microsoft.com/office/drawing/2014/main" id="{BDDB7031-1C86-E715-BCC3-A0ADFDD9A53E}"/>
                  </a:ext>
                </a:extLst>
              </p:cNvPr>
              <p:cNvSpPr>
                <a:spLocks noChangeAspect="1" noChangeArrowheads="1"/>
              </p:cNvSpPr>
              <p:nvPr/>
            </p:nvSpPr>
            <p:spPr bwMode="auto">
              <a:xfrm>
                <a:off x="3113" y="3046"/>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59" name="Picture 132">
                <a:extLst>
                  <a:ext uri="{FF2B5EF4-FFF2-40B4-BE49-F238E27FC236}">
                    <a16:creationId xmlns:a16="http://schemas.microsoft.com/office/drawing/2014/main" id="{BF5DDC65-0708-B80A-13FB-28BA0D4214A5}"/>
                  </a:ext>
                </a:extLst>
              </p:cNvPr>
              <p:cNvSpPr>
                <a:spLocks noChangeAspect="1" noChangeArrowheads="1"/>
              </p:cNvSpPr>
              <p:nvPr/>
            </p:nvSpPr>
            <p:spPr bwMode="auto">
              <a:xfrm>
                <a:off x="3113" y="3047"/>
                <a:ext cx="2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0" name="Picture 133">
                <a:extLst>
                  <a:ext uri="{FF2B5EF4-FFF2-40B4-BE49-F238E27FC236}">
                    <a16:creationId xmlns:a16="http://schemas.microsoft.com/office/drawing/2014/main" id="{25613D5A-ECB3-90C2-494E-7D051F56A4E2}"/>
                  </a:ext>
                </a:extLst>
              </p:cNvPr>
              <p:cNvSpPr>
                <a:spLocks noChangeAspect="1" noChangeArrowheads="1"/>
              </p:cNvSpPr>
              <p:nvPr/>
            </p:nvSpPr>
            <p:spPr bwMode="auto">
              <a:xfrm>
                <a:off x="3114" y="3048"/>
                <a:ext cx="2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1" name="Picture 134">
                <a:extLst>
                  <a:ext uri="{FF2B5EF4-FFF2-40B4-BE49-F238E27FC236}">
                    <a16:creationId xmlns:a16="http://schemas.microsoft.com/office/drawing/2014/main" id="{6E4A3F18-F5AD-AF59-FB8F-A0C0A7DF3F20}"/>
                  </a:ext>
                </a:extLst>
              </p:cNvPr>
              <p:cNvSpPr>
                <a:spLocks noChangeAspect="1" noChangeArrowheads="1"/>
              </p:cNvSpPr>
              <p:nvPr/>
            </p:nvSpPr>
            <p:spPr bwMode="auto">
              <a:xfrm>
                <a:off x="3115" y="3049"/>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2" name="Picture 135">
                <a:extLst>
                  <a:ext uri="{FF2B5EF4-FFF2-40B4-BE49-F238E27FC236}">
                    <a16:creationId xmlns:a16="http://schemas.microsoft.com/office/drawing/2014/main" id="{A9B6D674-6824-8CE7-0FBC-3D8DABE5C0D1}"/>
                  </a:ext>
                </a:extLst>
              </p:cNvPr>
              <p:cNvSpPr>
                <a:spLocks noChangeAspect="1" noChangeArrowheads="1"/>
              </p:cNvSpPr>
              <p:nvPr/>
            </p:nvSpPr>
            <p:spPr bwMode="auto">
              <a:xfrm>
                <a:off x="3115" y="3050"/>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3" name="Picture 136">
                <a:extLst>
                  <a:ext uri="{FF2B5EF4-FFF2-40B4-BE49-F238E27FC236}">
                    <a16:creationId xmlns:a16="http://schemas.microsoft.com/office/drawing/2014/main" id="{101DDC0F-1655-C0C4-1967-17762B160EE4}"/>
                  </a:ext>
                </a:extLst>
              </p:cNvPr>
              <p:cNvSpPr>
                <a:spLocks noChangeAspect="1" noChangeArrowheads="1"/>
              </p:cNvSpPr>
              <p:nvPr/>
            </p:nvSpPr>
            <p:spPr bwMode="auto">
              <a:xfrm>
                <a:off x="3116" y="3051"/>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4" name="Picture 137">
                <a:extLst>
                  <a:ext uri="{FF2B5EF4-FFF2-40B4-BE49-F238E27FC236}">
                    <a16:creationId xmlns:a16="http://schemas.microsoft.com/office/drawing/2014/main" id="{C903E3AA-16A4-E1AB-C193-5DB6A7A79890}"/>
                  </a:ext>
                </a:extLst>
              </p:cNvPr>
              <p:cNvSpPr>
                <a:spLocks noChangeAspect="1" noChangeArrowheads="1"/>
              </p:cNvSpPr>
              <p:nvPr/>
            </p:nvSpPr>
            <p:spPr bwMode="auto">
              <a:xfrm>
                <a:off x="3117" y="3052"/>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5" name="Picture 138">
                <a:extLst>
                  <a:ext uri="{FF2B5EF4-FFF2-40B4-BE49-F238E27FC236}">
                    <a16:creationId xmlns:a16="http://schemas.microsoft.com/office/drawing/2014/main" id="{ABC4AC3D-13BC-7375-94CC-CE2D21D9248A}"/>
                  </a:ext>
                </a:extLst>
              </p:cNvPr>
              <p:cNvSpPr>
                <a:spLocks noChangeAspect="1" noChangeArrowheads="1"/>
              </p:cNvSpPr>
              <p:nvPr/>
            </p:nvSpPr>
            <p:spPr bwMode="auto">
              <a:xfrm>
                <a:off x="3117" y="3053"/>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6" name="Picture 139">
                <a:extLst>
                  <a:ext uri="{FF2B5EF4-FFF2-40B4-BE49-F238E27FC236}">
                    <a16:creationId xmlns:a16="http://schemas.microsoft.com/office/drawing/2014/main" id="{37BF4E0C-EDAC-8B6B-C10A-056E13E2D2B5}"/>
                  </a:ext>
                </a:extLst>
              </p:cNvPr>
              <p:cNvSpPr>
                <a:spLocks noChangeAspect="1" noChangeArrowheads="1"/>
              </p:cNvSpPr>
              <p:nvPr/>
            </p:nvSpPr>
            <p:spPr bwMode="auto">
              <a:xfrm>
                <a:off x="3118" y="3054"/>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7" name="Picture 140">
                <a:extLst>
                  <a:ext uri="{FF2B5EF4-FFF2-40B4-BE49-F238E27FC236}">
                    <a16:creationId xmlns:a16="http://schemas.microsoft.com/office/drawing/2014/main" id="{D7C3AEB9-A2D7-899B-482C-15A45C07432D}"/>
                  </a:ext>
                </a:extLst>
              </p:cNvPr>
              <p:cNvSpPr>
                <a:spLocks noChangeAspect="1" noChangeArrowheads="1"/>
              </p:cNvSpPr>
              <p:nvPr/>
            </p:nvSpPr>
            <p:spPr bwMode="auto">
              <a:xfrm>
                <a:off x="3119" y="3055"/>
                <a:ext cx="2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8" name="Picture 141">
                <a:extLst>
                  <a:ext uri="{FF2B5EF4-FFF2-40B4-BE49-F238E27FC236}">
                    <a16:creationId xmlns:a16="http://schemas.microsoft.com/office/drawing/2014/main" id="{3945C086-22D5-4D79-65AE-9B7C43FABD8C}"/>
                  </a:ext>
                </a:extLst>
              </p:cNvPr>
              <p:cNvSpPr>
                <a:spLocks noChangeAspect="1" noChangeArrowheads="1"/>
              </p:cNvSpPr>
              <p:nvPr/>
            </p:nvSpPr>
            <p:spPr bwMode="auto">
              <a:xfrm>
                <a:off x="3119" y="3056"/>
                <a:ext cx="2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69" name="Picture 142">
                <a:extLst>
                  <a:ext uri="{FF2B5EF4-FFF2-40B4-BE49-F238E27FC236}">
                    <a16:creationId xmlns:a16="http://schemas.microsoft.com/office/drawing/2014/main" id="{48439CF7-4EB5-3DD8-1C85-542920E747E2}"/>
                  </a:ext>
                </a:extLst>
              </p:cNvPr>
              <p:cNvSpPr>
                <a:spLocks noChangeAspect="1" noChangeArrowheads="1"/>
              </p:cNvSpPr>
              <p:nvPr/>
            </p:nvSpPr>
            <p:spPr bwMode="auto">
              <a:xfrm>
                <a:off x="3121" y="305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0" name="Picture 143">
                <a:extLst>
                  <a:ext uri="{FF2B5EF4-FFF2-40B4-BE49-F238E27FC236}">
                    <a16:creationId xmlns:a16="http://schemas.microsoft.com/office/drawing/2014/main" id="{3F3D5320-FC64-AC4E-F007-1BA587776536}"/>
                  </a:ext>
                </a:extLst>
              </p:cNvPr>
              <p:cNvSpPr>
                <a:spLocks noChangeAspect="1" noChangeArrowheads="1"/>
              </p:cNvSpPr>
              <p:nvPr/>
            </p:nvSpPr>
            <p:spPr bwMode="auto">
              <a:xfrm>
                <a:off x="3121" y="305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1" name="Picture 144">
                <a:extLst>
                  <a:ext uri="{FF2B5EF4-FFF2-40B4-BE49-F238E27FC236}">
                    <a16:creationId xmlns:a16="http://schemas.microsoft.com/office/drawing/2014/main" id="{A47021C6-1153-709D-D455-8FCA7BD3209C}"/>
                  </a:ext>
                </a:extLst>
              </p:cNvPr>
              <p:cNvSpPr>
                <a:spLocks noChangeAspect="1" noChangeArrowheads="1"/>
              </p:cNvSpPr>
              <p:nvPr/>
            </p:nvSpPr>
            <p:spPr bwMode="auto">
              <a:xfrm>
                <a:off x="3121" y="305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2" name="Picture 145">
                <a:extLst>
                  <a:ext uri="{FF2B5EF4-FFF2-40B4-BE49-F238E27FC236}">
                    <a16:creationId xmlns:a16="http://schemas.microsoft.com/office/drawing/2014/main" id="{649DF965-358A-93DB-EC2A-B76C9DC675B8}"/>
                  </a:ext>
                </a:extLst>
              </p:cNvPr>
              <p:cNvSpPr>
                <a:spLocks noChangeAspect="1" noChangeArrowheads="1"/>
              </p:cNvSpPr>
              <p:nvPr/>
            </p:nvSpPr>
            <p:spPr bwMode="auto">
              <a:xfrm>
                <a:off x="3121" y="305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3" name="Picture 146">
                <a:extLst>
                  <a:ext uri="{FF2B5EF4-FFF2-40B4-BE49-F238E27FC236}">
                    <a16:creationId xmlns:a16="http://schemas.microsoft.com/office/drawing/2014/main" id="{466EBA88-C580-60BE-F1DE-76B62CBD65F5}"/>
                  </a:ext>
                </a:extLst>
              </p:cNvPr>
              <p:cNvSpPr>
                <a:spLocks noChangeAspect="1" noChangeArrowheads="1"/>
              </p:cNvSpPr>
              <p:nvPr/>
            </p:nvSpPr>
            <p:spPr bwMode="auto">
              <a:xfrm>
                <a:off x="3121" y="306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4" name="Picture 147">
                <a:extLst>
                  <a:ext uri="{FF2B5EF4-FFF2-40B4-BE49-F238E27FC236}">
                    <a16:creationId xmlns:a16="http://schemas.microsoft.com/office/drawing/2014/main" id="{BADCE4B0-2AB3-413E-4060-0CFE2F3C6EA7}"/>
                  </a:ext>
                </a:extLst>
              </p:cNvPr>
              <p:cNvSpPr>
                <a:spLocks noChangeAspect="1" noChangeArrowheads="1"/>
              </p:cNvSpPr>
              <p:nvPr/>
            </p:nvSpPr>
            <p:spPr bwMode="auto">
              <a:xfrm>
                <a:off x="3121" y="306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5" name="Picture 148">
                <a:extLst>
                  <a:ext uri="{FF2B5EF4-FFF2-40B4-BE49-F238E27FC236}">
                    <a16:creationId xmlns:a16="http://schemas.microsoft.com/office/drawing/2014/main" id="{E996BCA1-F49D-79BE-C799-74736D37C410}"/>
                  </a:ext>
                </a:extLst>
              </p:cNvPr>
              <p:cNvSpPr>
                <a:spLocks noChangeAspect="1" noChangeArrowheads="1"/>
              </p:cNvSpPr>
              <p:nvPr/>
            </p:nvSpPr>
            <p:spPr bwMode="auto">
              <a:xfrm>
                <a:off x="3121" y="306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6" name="Picture 149">
                <a:extLst>
                  <a:ext uri="{FF2B5EF4-FFF2-40B4-BE49-F238E27FC236}">
                    <a16:creationId xmlns:a16="http://schemas.microsoft.com/office/drawing/2014/main" id="{325B84AB-40F5-75E7-B858-0BF81A155440}"/>
                  </a:ext>
                </a:extLst>
              </p:cNvPr>
              <p:cNvSpPr>
                <a:spLocks noChangeAspect="1" noChangeArrowheads="1"/>
              </p:cNvSpPr>
              <p:nvPr/>
            </p:nvSpPr>
            <p:spPr bwMode="auto">
              <a:xfrm>
                <a:off x="3121" y="306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7" name="Picture 150">
                <a:extLst>
                  <a:ext uri="{FF2B5EF4-FFF2-40B4-BE49-F238E27FC236}">
                    <a16:creationId xmlns:a16="http://schemas.microsoft.com/office/drawing/2014/main" id="{429149A4-CF5B-5F9B-FE36-4417ECFF3E0E}"/>
                  </a:ext>
                </a:extLst>
              </p:cNvPr>
              <p:cNvSpPr>
                <a:spLocks noChangeAspect="1" noChangeArrowheads="1"/>
              </p:cNvSpPr>
              <p:nvPr/>
            </p:nvSpPr>
            <p:spPr bwMode="auto">
              <a:xfrm>
                <a:off x="3121" y="306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8" name="Picture 151">
                <a:extLst>
                  <a:ext uri="{FF2B5EF4-FFF2-40B4-BE49-F238E27FC236}">
                    <a16:creationId xmlns:a16="http://schemas.microsoft.com/office/drawing/2014/main" id="{1DE1C79E-D347-00CE-F79A-45F73F2C07EF}"/>
                  </a:ext>
                </a:extLst>
              </p:cNvPr>
              <p:cNvSpPr>
                <a:spLocks noChangeAspect="1" noChangeArrowheads="1"/>
              </p:cNvSpPr>
              <p:nvPr/>
            </p:nvSpPr>
            <p:spPr bwMode="auto">
              <a:xfrm>
                <a:off x="3121" y="306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79" name="Picture 152">
                <a:extLst>
                  <a:ext uri="{FF2B5EF4-FFF2-40B4-BE49-F238E27FC236}">
                    <a16:creationId xmlns:a16="http://schemas.microsoft.com/office/drawing/2014/main" id="{46A7EF6F-1E52-02B8-AD83-0E725A039CE1}"/>
                  </a:ext>
                </a:extLst>
              </p:cNvPr>
              <p:cNvSpPr>
                <a:spLocks noChangeAspect="1" noChangeArrowheads="1"/>
              </p:cNvSpPr>
              <p:nvPr/>
            </p:nvSpPr>
            <p:spPr bwMode="auto">
              <a:xfrm>
                <a:off x="3121" y="306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0" name="Picture 153">
                <a:extLst>
                  <a:ext uri="{FF2B5EF4-FFF2-40B4-BE49-F238E27FC236}">
                    <a16:creationId xmlns:a16="http://schemas.microsoft.com/office/drawing/2014/main" id="{4E95709E-0AC3-D172-E093-469D9C53F60A}"/>
                  </a:ext>
                </a:extLst>
              </p:cNvPr>
              <p:cNvSpPr>
                <a:spLocks noChangeAspect="1" noChangeArrowheads="1"/>
              </p:cNvSpPr>
              <p:nvPr/>
            </p:nvSpPr>
            <p:spPr bwMode="auto">
              <a:xfrm>
                <a:off x="3121" y="306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1" name="Picture 154">
                <a:extLst>
                  <a:ext uri="{FF2B5EF4-FFF2-40B4-BE49-F238E27FC236}">
                    <a16:creationId xmlns:a16="http://schemas.microsoft.com/office/drawing/2014/main" id="{6358BDA0-40B6-C8B9-6A6C-A89822F91092}"/>
                  </a:ext>
                </a:extLst>
              </p:cNvPr>
              <p:cNvSpPr>
                <a:spLocks noChangeAspect="1" noChangeArrowheads="1"/>
              </p:cNvSpPr>
              <p:nvPr/>
            </p:nvSpPr>
            <p:spPr bwMode="auto">
              <a:xfrm>
                <a:off x="3121" y="306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2" name="Picture 155">
                <a:extLst>
                  <a:ext uri="{FF2B5EF4-FFF2-40B4-BE49-F238E27FC236}">
                    <a16:creationId xmlns:a16="http://schemas.microsoft.com/office/drawing/2014/main" id="{213BA2BB-097A-F644-326A-FFC6DC2E620F}"/>
                  </a:ext>
                </a:extLst>
              </p:cNvPr>
              <p:cNvSpPr>
                <a:spLocks noChangeAspect="1" noChangeArrowheads="1"/>
              </p:cNvSpPr>
              <p:nvPr/>
            </p:nvSpPr>
            <p:spPr bwMode="auto">
              <a:xfrm>
                <a:off x="3121" y="306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3" name="Picture 156">
                <a:extLst>
                  <a:ext uri="{FF2B5EF4-FFF2-40B4-BE49-F238E27FC236}">
                    <a16:creationId xmlns:a16="http://schemas.microsoft.com/office/drawing/2014/main" id="{34869EB1-8753-61C0-FECE-E327D23C15CA}"/>
                  </a:ext>
                </a:extLst>
              </p:cNvPr>
              <p:cNvSpPr>
                <a:spLocks noChangeAspect="1" noChangeArrowheads="1"/>
              </p:cNvSpPr>
              <p:nvPr/>
            </p:nvSpPr>
            <p:spPr bwMode="auto">
              <a:xfrm>
                <a:off x="3121" y="307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4" name="Picture 157">
                <a:extLst>
                  <a:ext uri="{FF2B5EF4-FFF2-40B4-BE49-F238E27FC236}">
                    <a16:creationId xmlns:a16="http://schemas.microsoft.com/office/drawing/2014/main" id="{D2C49A23-EB1F-6674-CCC3-5D3B9368D5E2}"/>
                  </a:ext>
                </a:extLst>
              </p:cNvPr>
              <p:cNvSpPr>
                <a:spLocks noChangeAspect="1" noChangeArrowheads="1"/>
              </p:cNvSpPr>
              <p:nvPr/>
            </p:nvSpPr>
            <p:spPr bwMode="auto">
              <a:xfrm>
                <a:off x="3121" y="307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5" name="Picture 158">
                <a:extLst>
                  <a:ext uri="{FF2B5EF4-FFF2-40B4-BE49-F238E27FC236}">
                    <a16:creationId xmlns:a16="http://schemas.microsoft.com/office/drawing/2014/main" id="{F9B29401-7B1D-6DAC-4CE8-DC4FD8A095C0}"/>
                  </a:ext>
                </a:extLst>
              </p:cNvPr>
              <p:cNvSpPr>
                <a:spLocks noChangeAspect="1" noChangeArrowheads="1"/>
              </p:cNvSpPr>
              <p:nvPr/>
            </p:nvSpPr>
            <p:spPr bwMode="auto">
              <a:xfrm>
                <a:off x="3121" y="307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6" name="Picture 159">
                <a:extLst>
                  <a:ext uri="{FF2B5EF4-FFF2-40B4-BE49-F238E27FC236}">
                    <a16:creationId xmlns:a16="http://schemas.microsoft.com/office/drawing/2014/main" id="{6A912586-1681-27CF-144C-324F161DDEFA}"/>
                  </a:ext>
                </a:extLst>
              </p:cNvPr>
              <p:cNvSpPr>
                <a:spLocks noChangeAspect="1" noChangeArrowheads="1"/>
              </p:cNvSpPr>
              <p:nvPr/>
            </p:nvSpPr>
            <p:spPr bwMode="auto">
              <a:xfrm>
                <a:off x="3121" y="307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7" name="Picture 160">
                <a:extLst>
                  <a:ext uri="{FF2B5EF4-FFF2-40B4-BE49-F238E27FC236}">
                    <a16:creationId xmlns:a16="http://schemas.microsoft.com/office/drawing/2014/main" id="{FC6DCACA-CB38-DB86-0406-0EB711D38065}"/>
                  </a:ext>
                </a:extLst>
              </p:cNvPr>
              <p:cNvSpPr>
                <a:spLocks noChangeAspect="1" noChangeArrowheads="1"/>
              </p:cNvSpPr>
              <p:nvPr/>
            </p:nvSpPr>
            <p:spPr bwMode="auto">
              <a:xfrm>
                <a:off x="3121" y="307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8" name="Picture 161">
                <a:extLst>
                  <a:ext uri="{FF2B5EF4-FFF2-40B4-BE49-F238E27FC236}">
                    <a16:creationId xmlns:a16="http://schemas.microsoft.com/office/drawing/2014/main" id="{C97B937D-802A-64E1-3CD2-1114C225F2F6}"/>
                  </a:ext>
                </a:extLst>
              </p:cNvPr>
              <p:cNvSpPr>
                <a:spLocks noChangeAspect="1" noChangeArrowheads="1"/>
              </p:cNvSpPr>
              <p:nvPr/>
            </p:nvSpPr>
            <p:spPr bwMode="auto">
              <a:xfrm>
                <a:off x="3121" y="307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89" name="Picture 162">
                <a:extLst>
                  <a:ext uri="{FF2B5EF4-FFF2-40B4-BE49-F238E27FC236}">
                    <a16:creationId xmlns:a16="http://schemas.microsoft.com/office/drawing/2014/main" id="{9184D5AF-2257-9668-47C9-E33C6A208B1A}"/>
                  </a:ext>
                </a:extLst>
              </p:cNvPr>
              <p:cNvSpPr>
                <a:spLocks noChangeAspect="1" noChangeArrowheads="1"/>
              </p:cNvSpPr>
              <p:nvPr/>
            </p:nvSpPr>
            <p:spPr bwMode="auto">
              <a:xfrm>
                <a:off x="3121" y="307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0" name="Picture 163">
                <a:extLst>
                  <a:ext uri="{FF2B5EF4-FFF2-40B4-BE49-F238E27FC236}">
                    <a16:creationId xmlns:a16="http://schemas.microsoft.com/office/drawing/2014/main" id="{E5861603-56E0-7457-3BD4-26C835BD50A0}"/>
                  </a:ext>
                </a:extLst>
              </p:cNvPr>
              <p:cNvSpPr>
                <a:spLocks noChangeAspect="1" noChangeArrowheads="1"/>
              </p:cNvSpPr>
              <p:nvPr/>
            </p:nvSpPr>
            <p:spPr bwMode="auto">
              <a:xfrm>
                <a:off x="3121" y="307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1" name="Picture 164">
                <a:extLst>
                  <a:ext uri="{FF2B5EF4-FFF2-40B4-BE49-F238E27FC236}">
                    <a16:creationId xmlns:a16="http://schemas.microsoft.com/office/drawing/2014/main" id="{541D197E-B267-283F-50DF-C1F415BF1574}"/>
                  </a:ext>
                </a:extLst>
              </p:cNvPr>
              <p:cNvSpPr>
                <a:spLocks noChangeAspect="1" noChangeArrowheads="1"/>
              </p:cNvSpPr>
              <p:nvPr/>
            </p:nvSpPr>
            <p:spPr bwMode="auto">
              <a:xfrm>
                <a:off x="3121" y="307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2" name="Picture 165">
                <a:extLst>
                  <a:ext uri="{FF2B5EF4-FFF2-40B4-BE49-F238E27FC236}">
                    <a16:creationId xmlns:a16="http://schemas.microsoft.com/office/drawing/2014/main" id="{B8BEEAE8-4B10-D55B-15B8-6A933489533C}"/>
                  </a:ext>
                </a:extLst>
              </p:cNvPr>
              <p:cNvSpPr>
                <a:spLocks noChangeAspect="1" noChangeArrowheads="1"/>
              </p:cNvSpPr>
              <p:nvPr/>
            </p:nvSpPr>
            <p:spPr bwMode="auto">
              <a:xfrm>
                <a:off x="3121" y="307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3" name="Picture 166">
                <a:extLst>
                  <a:ext uri="{FF2B5EF4-FFF2-40B4-BE49-F238E27FC236}">
                    <a16:creationId xmlns:a16="http://schemas.microsoft.com/office/drawing/2014/main" id="{3968F8D4-DB8A-E072-F8A7-2425213C7A2F}"/>
                  </a:ext>
                </a:extLst>
              </p:cNvPr>
              <p:cNvSpPr>
                <a:spLocks noChangeAspect="1" noChangeArrowheads="1"/>
              </p:cNvSpPr>
              <p:nvPr/>
            </p:nvSpPr>
            <p:spPr bwMode="auto">
              <a:xfrm>
                <a:off x="3121" y="308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4" name="Picture 167">
                <a:extLst>
                  <a:ext uri="{FF2B5EF4-FFF2-40B4-BE49-F238E27FC236}">
                    <a16:creationId xmlns:a16="http://schemas.microsoft.com/office/drawing/2014/main" id="{E89A504E-0334-DBF1-8194-57074B63890B}"/>
                  </a:ext>
                </a:extLst>
              </p:cNvPr>
              <p:cNvSpPr>
                <a:spLocks noChangeAspect="1" noChangeArrowheads="1"/>
              </p:cNvSpPr>
              <p:nvPr/>
            </p:nvSpPr>
            <p:spPr bwMode="auto">
              <a:xfrm>
                <a:off x="3121" y="308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5" name="Picture 168">
                <a:extLst>
                  <a:ext uri="{FF2B5EF4-FFF2-40B4-BE49-F238E27FC236}">
                    <a16:creationId xmlns:a16="http://schemas.microsoft.com/office/drawing/2014/main" id="{05FE02B9-A215-0EB6-F956-CA34ADB0221E}"/>
                  </a:ext>
                </a:extLst>
              </p:cNvPr>
              <p:cNvSpPr>
                <a:spLocks noChangeAspect="1" noChangeArrowheads="1"/>
              </p:cNvSpPr>
              <p:nvPr/>
            </p:nvSpPr>
            <p:spPr bwMode="auto">
              <a:xfrm>
                <a:off x="3121" y="308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6" name="Picture 169">
                <a:extLst>
                  <a:ext uri="{FF2B5EF4-FFF2-40B4-BE49-F238E27FC236}">
                    <a16:creationId xmlns:a16="http://schemas.microsoft.com/office/drawing/2014/main" id="{8F50AD56-2D84-741B-542A-6731DDC28AA8}"/>
                  </a:ext>
                </a:extLst>
              </p:cNvPr>
              <p:cNvSpPr>
                <a:spLocks noChangeAspect="1" noChangeArrowheads="1"/>
              </p:cNvSpPr>
              <p:nvPr/>
            </p:nvSpPr>
            <p:spPr bwMode="auto">
              <a:xfrm>
                <a:off x="3121" y="308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7" name="Picture 170">
                <a:extLst>
                  <a:ext uri="{FF2B5EF4-FFF2-40B4-BE49-F238E27FC236}">
                    <a16:creationId xmlns:a16="http://schemas.microsoft.com/office/drawing/2014/main" id="{ABC0C592-E17C-C396-8DE7-2D614597152A}"/>
                  </a:ext>
                </a:extLst>
              </p:cNvPr>
              <p:cNvSpPr>
                <a:spLocks noChangeAspect="1" noChangeArrowheads="1"/>
              </p:cNvSpPr>
              <p:nvPr/>
            </p:nvSpPr>
            <p:spPr bwMode="auto">
              <a:xfrm>
                <a:off x="3121" y="308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8" name="Picture 171">
                <a:extLst>
                  <a:ext uri="{FF2B5EF4-FFF2-40B4-BE49-F238E27FC236}">
                    <a16:creationId xmlns:a16="http://schemas.microsoft.com/office/drawing/2014/main" id="{DEC1C122-57BE-0F06-12BC-E3086397C024}"/>
                  </a:ext>
                </a:extLst>
              </p:cNvPr>
              <p:cNvSpPr>
                <a:spLocks noChangeAspect="1" noChangeArrowheads="1"/>
              </p:cNvSpPr>
              <p:nvPr/>
            </p:nvSpPr>
            <p:spPr bwMode="auto">
              <a:xfrm>
                <a:off x="3121" y="308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99" name="Picture 172">
                <a:extLst>
                  <a:ext uri="{FF2B5EF4-FFF2-40B4-BE49-F238E27FC236}">
                    <a16:creationId xmlns:a16="http://schemas.microsoft.com/office/drawing/2014/main" id="{C9AB5C9A-EDCF-4863-9096-D124AAACA93E}"/>
                  </a:ext>
                </a:extLst>
              </p:cNvPr>
              <p:cNvSpPr>
                <a:spLocks noChangeAspect="1" noChangeArrowheads="1"/>
              </p:cNvSpPr>
              <p:nvPr/>
            </p:nvSpPr>
            <p:spPr bwMode="auto">
              <a:xfrm>
                <a:off x="3121" y="308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0" name="Picture 173">
                <a:extLst>
                  <a:ext uri="{FF2B5EF4-FFF2-40B4-BE49-F238E27FC236}">
                    <a16:creationId xmlns:a16="http://schemas.microsoft.com/office/drawing/2014/main" id="{BF72AFB1-3F37-A02C-911A-4C68C952E2D2}"/>
                  </a:ext>
                </a:extLst>
              </p:cNvPr>
              <p:cNvSpPr>
                <a:spLocks noChangeAspect="1" noChangeArrowheads="1"/>
              </p:cNvSpPr>
              <p:nvPr/>
            </p:nvSpPr>
            <p:spPr bwMode="auto">
              <a:xfrm>
                <a:off x="3121" y="308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1" name="Picture 174">
                <a:extLst>
                  <a:ext uri="{FF2B5EF4-FFF2-40B4-BE49-F238E27FC236}">
                    <a16:creationId xmlns:a16="http://schemas.microsoft.com/office/drawing/2014/main" id="{A1FE56A1-834C-C255-82A0-CD336FBF4BB5}"/>
                  </a:ext>
                </a:extLst>
              </p:cNvPr>
              <p:cNvSpPr>
                <a:spLocks noChangeAspect="1" noChangeArrowheads="1"/>
              </p:cNvSpPr>
              <p:nvPr/>
            </p:nvSpPr>
            <p:spPr bwMode="auto">
              <a:xfrm>
                <a:off x="3121" y="308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2" name="Picture 175">
                <a:extLst>
                  <a:ext uri="{FF2B5EF4-FFF2-40B4-BE49-F238E27FC236}">
                    <a16:creationId xmlns:a16="http://schemas.microsoft.com/office/drawing/2014/main" id="{C043AC5B-6082-E2C0-7C20-F2E8217B5FE7}"/>
                  </a:ext>
                </a:extLst>
              </p:cNvPr>
              <p:cNvSpPr>
                <a:spLocks noChangeAspect="1" noChangeArrowheads="1"/>
              </p:cNvSpPr>
              <p:nvPr/>
            </p:nvSpPr>
            <p:spPr bwMode="auto">
              <a:xfrm>
                <a:off x="3121" y="308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3" name="Picture 176">
                <a:extLst>
                  <a:ext uri="{FF2B5EF4-FFF2-40B4-BE49-F238E27FC236}">
                    <a16:creationId xmlns:a16="http://schemas.microsoft.com/office/drawing/2014/main" id="{990F20A2-FE84-AF82-20C1-0B6C4F014A56}"/>
                  </a:ext>
                </a:extLst>
              </p:cNvPr>
              <p:cNvSpPr>
                <a:spLocks noChangeAspect="1" noChangeArrowheads="1"/>
              </p:cNvSpPr>
              <p:nvPr/>
            </p:nvSpPr>
            <p:spPr bwMode="auto">
              <a:xfrm>
                <a:off x="3121" y="308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4" name="Picture 177">
                <a:extLst>
                  <a:ext uri="{FF2B5EF4-FFF2-40B4-BE49-F238E27FC236}">
                    <a16:creationId xmlns:a16="http://schemas.microsoft.com/office/drawing/2014/main" id="{5DADDB17-C470-AACF-94DA-376EC5459C0D}"/>
                  </a:ext>
                </a:extLst>
              </p:cNvPr>
              <p:cNvSpPr>
                <a:spLocks noChangeAspect="1" noChangeArrowheads="1"/>
              </p:cNvSpPr>
              <p:nvPr/>
            </p:nvSpPr>
            <p:spPr bwMode="auto">
              <a:xfrm>
                <a:off x="3121" y="309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5" name="Picture 178">
                <a:extLst>
                  <a:ext uri="{FF2B5EF4-FFF2-40B4-BE49-F238E27FC236}">
                    <a16:creationId xmlns:a16="http://schemas.microsoft.com/office/drawing/2014/main" id="{B21904F9-F730-CFA7-8352-69EEDCB3F0F2}"/>
                  </a:ext>
                </a:extLst>
              </p:cNvPr>
              <p:cNvSpPr>
                <a:spLocks noChangeAspect="1" noChangeArrowheads="1"/>
              </p:cNvSpPr>
              <p:nvPr/>
            </p:nvSpPr>
            <p:spPr bwMode="auto">
              <a:xfrm>
                <a:off x="3121" y="309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6" name="Picture 179">
                <a:extLst>
                  <a:ext uri="{FF2B5EF4-FFF2-40B4-BE49-F238E27FC236}">
                    <a16:creationId xmlns:a16="http://schemas.microsoft.com/office/drawing/2014/main" id="{61E59351-9FCA-A58B-BFE0-C22A0B306C34}"/>
                  </a:ext>
                </a:extLst>
              </p:cNvPr>
              <p:cNvSpPr>
                <a:spLocks noChangeAspect="1" noChangeArrowheads="1"/>
              </p:cNvSpPr>
              <p:nvPr/>
            </p:nvSpPr>
            <p:spPr bwMode="auto">
              <a:xfrm>
                <a:off x="3121" y="309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7" name="Picture 180">
                <a:extLst>
                  <a:ext uri="{FF2B5EF4-FFF2-40B4-BE49-F238E27FC236}">
                    <a16:creationId xmlns:a16="http://schemas.microsoft.com/office/drawing/2014/main" id="{34504C82-D190-9FD1-4736-BAEE8FD7124E}"/>
                  </a:ext>
                </a:extLst>
              </p:cNvPr>
              <p:cNvSpPr>
                <a:spLocks noChangeAspect="1" noChangeArrowheads="1"/>
              </p:cNvSpPr>
              <p:nvPr/>
            </p:nvSpPr>
            <p:spPr bwMode="auto">
              <a:xfrm>
                <a:off x="3121" y="309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8" name="Picture 181">
                <a:extLst>
                  <a:ext uri="{FF2B5EF4-FFF2-40B4-BE49-F238E27FC236}">
                    <a16:creationId xmlns:a16="http://schemas.microsoft.com/office/drawing/2014/main" id="{3CCBABF1-7956-581B-EACC-83468A67AE16}"/>
                  </a:ext>
                </a:extLst>
              </p:cNvPr>
              <p:cNvSpPr>
                <a:spLocks noChangeAspect="1" noChangeArrowheads="1"/>
              </p:cNvSpPr>
              <p:nvPr/>
            </p:nvSpPr>
            <p:spPr bwMode="auto">
              <a:xfrm>
                <a:off x="3121" y="309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09" name="Picture 182">
                <a:extLst>
                  <a:ext uri="{FF2B5EF4-FFF2-40B4-BE49-F238E27FC236}">
                    <a16:creationId xmlns:a16="http://schemas.microsoft.com/office/drawing/2014/main" id="{5C3161CA-6A83-C7BD-01E0-3060682CCD1B}"/>
                  </a:ext>
                </a:extLst>
              </p:cNvPr>
              <p:cNvSpPr>
                <a:spLocks noChangeAspect="1" noChangeArrowheads="1"/>
              </p:cNvSpPr>
              <p:nvPr/>
            </p:nvSpPr>
            <p:spPr bwMode="auto">
              <a:xfrm>
                <a:off x="3121" y="309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0" name="Picture 183">
                <a:extLst>
                  <a:ext uri="{FF2B5EF4-FFF2-40B4-BE49-F238E27FC236}">
                    <a16:creationId xmlns:a16="http://schemas.microsoft.com/office/drawing/2014/main" id="{76CF2AB1-62E4-EBE4-0188-D468D94DBEE4}"/>
                  </a:ext>
                </a:extLst>
              </p:cNvPr>
              <p:cNvSpPr>
                <a:spLocks noChangeAspect="1" noChangeArrowheads="1"/>
              </p:cNvSpPr>
              <p:nvPr/>
            </p:nvSpPr>
            <p:spPr bwMode="auto">
              <a:xfrm>
                <a:off x="3121" y="3096"/>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1" name="Picture 184">
                <a:extLst>
                  <a:ext uri="{FF2B5EF4-FFF2-40B4-BE49-F238E27FC236}">
                    <a16:creationId xmlns:a16="http://schemas.microsoft.com/office/drawing/2014/main" id="{7D195B0A-CF39-86DD-0F4A-86349E073BFC}"/>
                  </a:ext>
                </a:extLst>
              </p:cNvPr>
              <p:cNvSpPr>
                <a:spLocks noChangeAspect="1" noChangeArrowheads="1"/>
              </p:cNvSpPr>
              <p:nvPr/>
            </p:nvSpPr>
            <p:spPr bwMode="auto">
              <a:xfrm>
                <a:off x="3121" y="3097"/>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2" name="Picture 185">
                <a:extLst>
                  <a:ext uri="{FF2B5EF4-FFF2-40B4-BE49-F238E27FC236}">
                    <a16:creationId xmlns:a16="http://schemas.microsoft.com/office/drawing/2014/main" id="{491EEBFF-486A-05E7-BB72-688E52F364A3}"/>
                  </a:ext>
                </a:extLst>
              </p:cNvPr>
              <p:cNvSpPr>
                <a:spLocks noChangeAspect="1" noChangeArrowheads="1"/>
              </p:cNvSpPr>
              <p:nvPr/>
            </p:nvSpPr>
            <p:spPr bwMode="auto">
              <a:xfrm>
                <a:off x="3121" y="3098"/>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3" name="Picture 186">
                <a:extLst>
                  <a:ext uri="{FF2B5EF4-FFF2-40B4-BE49-F238E27FC236}">
                    <a16:creationId xmlns:a16="http://schemas.microsoft.com/office/drawing/2014/main" id="{2BCD5099-7312-F6F1-A1C2-42D017269C16}"/>
                  </a:ext>
                </a:extLst>
              </p:cNvPr>
              <p:cNvSpPr>
                <a:spLocks noChangeAspect="1" noChangeArrowheads="1"/>
              </p:cNvSpPr>
              <p:nvPr/>
            </p:nvSpPr>
            <p:spPr bwMode="auto">
              <a:xfrm>
                <a:off x="3121" y="3099"/>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4" name="Picture 187">
                <a:extLst>
                  <a:ext uri="{FF2B5EF4-FFF2-40B4-BE49-F238E27FC236}">
                    <a16:creationId xmlns:a16="http://schemas.microsoft.com/office/drawing/2014/main" id="{364621A3-3F24-0571-E60D-67DA237BF286}"/>
                  </a:ext>
                </a:extLst>
              </p:cNvPr>
              <p:cNvSpPr>
                <a:spLocks noChangeAspect="1" noChangeArrowheads="1"/>
              </p:cNvSpPr>
              <p:nvPr/>
            </p:nvSpPr>
            <p:spPr bwMode="auto">
              <a:xfrm>
                <a:off x="3121" y="3100"/>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5" name="Picture 188">
                <a:extLst>
                  <a:ext uri="{FF2B5EF4-FFF2-40B4-BE49-F238E27FC236}">
                    <a16:creationId xmlns:a16="http://schemas.microsoft.com/office/drawing/2014/main" id="{8497F8A5-2384-0153-BF13-EF2BD5F5219A}"/>
                  </a:ext>
                </a:extLst>
              </p:cNvPr>
              <p:cNvSpPr>
                <a:spLocks noChangeAspect="1" noChangeArrowheads="1"/>
              </p:cNvSpPr>
              <p:nvPr/>
            </p:nvSpPr>
            <p:spPr bwMode="auto">
              <a:xfrm>
                <a:off x="3121" y="3101"/>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6" name="Picture 189">
                <a:extLst>
                  <a:ext uri="{FF2B5EF4-FFF2-40B4-BE49-F238E27FC236}">
                    <a16:creationId xmlns:a16="http://schemas.microsoft.com/office/drawing/2014/main" id="{F4745DD4-B4D3-604F-1234-4D46D407F311}"/>
                  </a:ext>
                </a:extLst>
              </p:cNvPr>
              <p:cNvSpPr>
                <a:spLocks noChangeAspect="1" noChangeArrowheads="1"/>
              </p:cNvSpPr>
              <p:nvPr/>
            </p:nvSpPr>
            <p:spPr bwMode="auto">
              <a:xfrm>
                <a:off x="3121" y="3102"/>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7" name="Picture 190">
                <a:extLst>
                  <a:ext uri="{FF2B5EF4-FFF2-40B4-BE49-F238E27FC236}">
                    <a16:creationId xmlns:a16="http://schemas.microsoft.com/office/drawing/2014/main" id="{30B590FB-E85E-805D-8789-4CB6ED23FD95}"/>
                  </a:ext>
                </a:extLst>
              </p:cNvPr>
              <p:cNvSpPr>
                <a:spLocks noChangeAspect="1" noChangeArrowheads="1"/>
              </p:cNvSpPr>
              <p:nvPr/>
            </p:nvSpPr>
            <p:spPr bwMode="auto">
              <a:xfrm>
                <a:off x="3121" y="3103"/>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8" name="Picture 191">
                <a:extLst>
                  <a:ext uri="{FF2B5EF4-FFF2-40B4-BE49-F238E27FC236}">
                    <a16:creationId xmlns:a16="http://schemas.microsoft.com/office/drawing/2014/main" id="{5154D40B-5E23-B250-21ED-3C21C2431709}"/>
                  </a:ext>
                </a:extLst>
              </p:cNvPr>
              <p:cNvSpPr>
                <a:spLocks noChangeAspect="1" noChangeArrowheads="1"/>
              </p:cNvSpPr>
              <p:nvPr/>
            </p:nvSpPr>
            <p:spPr bwMode="auto">
              <a:xfrm>
                <a:off x="3121" y="310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19" name="Picture 192">
                <a:extLst>
                  <a:ext uri="{FF2B5EF4-FFF2-40B4-BE49-F238E27FC236}">
                    <a16:creationId xmlns:a16="http://schemas.microsoft.com/office/drawing/2014/main" id="{93816F8B-EF17-88B3-114B-B2E447CA85FD}"/>
                  </a:ext>
                </a:extLst>
              </p:cNvPr>
              <p:cNvSpPr>
                <a:spLocks noChangeAspect="1" noChangeArrowheads="1"/>
              </p:cNvSpPr>
              <p:nvPr/>
            </p:nvSpPr>
            <p:spPr bwMode="auto">
              <a:xfrm>
                <a:off x="3121" y="3104"/>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0" name="Picture 193">
                <a:extLst>
                  <a:ext uri="{FF2B5EF4-FFF2-40B4-BE49-F238E27FC236}">
                    <a16:creationId xmlns:a16="http://schemas.microsoft.com/office/drawing/2014/main" id="{ED5B232B-3084-FC8A-6658-26066B099FC2}"/>
                  </a:ext>
                </a:extLst>
              </p:cNvPr>
              <p:cNvSpPr>
                <a:spLocks noChangeAspect="1" noChangeArrowheads="1"/>
              </p:cNvSpPr>
              <p:nvPr/>
            </p:nvSpPr>
            <p:spPr bwMode="auto">
              <a:xfrm>
                <a:off x="3121" y="3105"/>
                <a:ext cx="20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1" name="Picture 194">
                <a:extLst>
                  <a:ext uri="{FF2B5EF4-FFF2-40B4-BE49-F238E27FC236}">
                    <a16:creationId xmlns:a16="http://schemas.microsoft.com/office/drawing/2014/main" id="{43410331-6657-38B9-DDF6-12B4FED6BDC2}"/>
                  </a:ext>
                </a:extLst>
              </p:cNvPr>
              <p:cNvSpPr>
                <a:spLocks noChangeAspect="1" noChangeArrowheads="1"/>
              </p:cNvSpPr>
              <p:nvPr/>
            </p:nvSpPr>
            <p:spPr bwMode="auto">
              <a:xfrm>
                <a:off x="3121" y="3106"/>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2" name="Picture 195">
                <a:extLst>
                  <a:ext uri="{FF2B5EF4-FFF2-40B4-BE49-F238E27FC236}">
                    <a16:creationId xmlns:a16="http://schemas.microsoft.com/office/drawing/2014/main" id="{B85005BB-597A-D36A-11D7-A73D3F23FA5D}"/>
                  </a:ext>
                </a:extLst>
              </p:cNvPr>
              <p:cNvSpPr>
                <a:spLocks noChangeAspect="1" noChangeArrowheads="1"/>
              </p:cNvSpPr>
              <p:nvPr/>
            </p:nvSpPr>
            <p:spPr bwMode="auto">
              <a:xfrm>
                <a:off x="3164" y="3106"/>
                <a:ext cx="7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3" name="Picture 196">
                <a:extLst>
                  <a:ext uri="{FF2B5EF4-FFF2-40B4-BE49-F238E27FC236}">
                    <a16:creationId xmlns:a16="http://schemas.microsoft.com/office/drawing/2014/main" id="{78EB7F92-A253-E390-2617-6901B59067C9}"/>
                  </a:ext>
                </a:extLst>
              </p:cNvPr>
              <p:cNvSpPr>
                <a:spLocks noChangeAspect="1" noChangeArrowheads="1"/>
              </p:cNvSpPr>
              <p:nvPr/>
            </p:nvSpPr>
            <p:spPr bwMode="auto">
              <a:xfrm>
                <a:off x="3247" y="3106"/>
                <a:ext cx="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4" name="Picture 197">
                <a:extLst>
                  <a:ext uri="{FF2B5EF4-FFF2-40B4-BE49-F238E27FC236}">
                    <a16:creationId xmlns:a16="http://schemas.microsoft.com/office/drawing/2014/main" id="{109F5101-8D9A-0602-0853-A4AA5A382B59}"/>
                  </a:ext>
                </a:extLst>
              </p:cNvPr>
              <p:cNvSpPr>
                <a:spLocks noChangeAspect="1" noChangeArrowheads="1"/>
              </p:cNvSpPr>
              <p:nvPr/>
            </p:nvSpPr>
            <p:spPr bwMode="auto">
              <a:xfrm>
                <a:off x="3121" y="3107"/>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5" name="Picture 198">
                <a:extLst>
                  <a:ext uri="{FF2B5EF4-FFF2-40B4-BE49-F238E27FC236}">
                    <a16:creationId xmlns:a16="http://schemas.microsoft.com/office/drawing/2014/main" id="{BE009FD0-1A07-5BC3-D8AC-2DF440E475DC}"/>
                  </a:ext>
                </a:extLst>
              </p:cNvPr>
              <p:cNvSpPr>
                <a:spLocks noChangeAspect="1" noChangeArrowheads="1"/>
              </p:cNvSpPr>
              <p:nvPr/>
            </p:nvSpPr>
            <p:spPr bwMode="auto">
              <a:xfrm>
                <a:off x="3165" y="3107"/>
                <a:ext cx="7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6" name="Picture 199">
                <a:extLst>
                  <a:ext uri="{FF2B5EF4-FFF2-40B4-BE49-F238E27FC236}">
                    <a16:creationId xmlns:a16="http://schemas.microsoft.com/office/drawing/2014/main" id="{57E24B0D-9EA3-BD34-6F2B-927D673EA3FC}"/>
                  </a:ext>
                </a:extLst>
              </p:cNvPr>
              <p:cNvSpPr>
                <a:spLocks noChangeAspect="1" noChangeArrowheads="1"/>
              </p:cNvSpPr>
              <p:nvPr/>
            </p:nvSpPr>
            <p:spPr bwMode="auto">
              <a:xfrm>
                <a:off x="3248" y="3107"/>
                <a:ext cx="7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7" name="Picture 200">
                <a:extLst>
                  <a:ext uri="{FF2B5EF4-FFF2-40B4-BE49-F238E27FC236}">
                    <a16:creationId xmlns:a16="http://schemas.microsoft.com/office/drawing/2014/main" id="{90B07DB2-1B8B-C32B-66EC-BF5BD388D6F5}"/>
                  </a:ext>
                </a:extLst>
              </p:cNvPr>
              <p:cNvSpPr>
                <a:spLocks noChangeAspect="1" noChangeArrowheads="1"/>
              </p:cNvSpPr>
              <p:nvPr/>
            </p:nvSpPr>
            <p:spPr bwMode="auto">
              <a:xfrm>
                <a:off x="3121" y="3108"/>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8" name="Picture 201">
                <a:extLst>
                  <a:ext uri="{FF2B5EF4-FFF2-40B4-BE49-F238E27FC236}">
                    <a16:creationId xmlns:a16="http://schemas.microsoft.com/office/drawing/2014/main" id="{658B6192-5A45-72F1-50C8-3AD1090FBADB}"/>
                  </a:ext>
                </a:extLst>
              </p:cNvPr>
              <p:cNvSpPr>
                <a:spLocks noChangeAspect="1" noChangeArrowheads="1"/>
              </p:cNvSpPr>
              <p:nvPr/>
            </p:nvSpPr>
            <p:spPr bwMode="auto">
              <a:xfrm>
                <a:off x="3166" y="3108"/>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29" name="Picture 202">
                <a:extLst>
                  <a:ext uri="{FF2B5EF4-FFF2-40B4-BE49-F238E27FC236}">
                    <a16:creationId xmlns:a16="http://schemas.microsoft.com/office/drawing/2014/main" id="{4388FFAE-EC17-310C-FAF2-4B2697112380}"/>
                  </a:ext>
                </a:extLst>
              </p:cNvPr>
              <p:cNvSpPr>
                <a:spLocks noChangeAspect="1" noChangeArrowheads="1"/>
              </p:cNvSpPr>
              <p:nvPr/>
            </p:nvSpPr>
            <p:spPr bwMode="auto">
              <a:xfrm>
                <a:off x="3248" y="3108"/>
                <a:ext cx="7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0" name="Picture 203">
                <a:extLst>
                  <a:ext uri="{FF2B5EF4-FFF2-40B4-BE49-F238E27FC236}">
                    <a16:creationId xmlns:a16="http://schemas.microsoft.com/office/drawing/2014/main" id="{5FAA5861-1780-AA21-BDB3-25B6CB88BD2C}"/>
                  </a:ext>
                </a:extLst>
              </p:cNvPr>
              <p:cNvSpPr>
                <a:spLocks noChangeAspect="1" noChangeArrowheads="1"/>
              </p:cNvSpPr>
              <p:nvPr/>
            </p:nvSpPr>
            <p:spPr bwMode="auto">
              <a:xfrm>
                <a:off x="3121" y="3109"/>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1" name="Picture 204">
                <a:extLst>
                  <a:ext uri="{FF2B5EF4-FFF2-40B4-BE49-F238E27FC236}">
                    <a16:creationId xmlns:a16="http://schemas.microsoft.com/office/drawing/2014/main" id="{3A4D1639-172E-4446-C3D6-143B0ECDBB0B}"/>
                  </a:ext>
                </a:extLst>
              </p:cNvPr>
              <p:cNvSpPr>
                <a:spLocks noChangeAspect="1" noChangeArrowheads="1"/>
              </p:cNvSpPr>
              <p:nvPr/>
            </p:nvSpPr>
            <p:spPr bwMode="auto">
              <a:xfrm>
                <a:off x="3166" y="3109"/>
                <a:ext cx="7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2" name="Picture 205">
                <a:extLst>
                  <a:ext uri="{FF2B5EF4-FFF2-40B4-BE49-F238E27FC236}">
                    <a16:creationId xmlns:a16="http://schemas.microsoft.com/office/drawing/2014/main" id="{692F9BC2-4E7A-9C3B-21C2-33A7175E8040}"/>
                  </a:ext>
                </a:extLst>
              </p:cNvPr>
              <p:cNvSpPr>
                <a:spLocks noChangeAspect="1" noChangeArrowheads="1"/>
              </p:cNvSpPr>
              <p:nvPr/>
            </p:nvSpPr>
            <p:spPr bwMode="auto">
              <a:xfrm>
                <a:off x="3248" y="3109"/>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3" name="Picture 206">
                <a:extLst>
                  <a:ext uri="{FF2B5EF4-FFF2-40B4-BE49-F238E27FC236}">
                    <a16:creationId xmlns:a16="http://schemas.microsoft.com/office/drawing/2014/main" id="{E8FB1DE5-E868-4A9F-CB11-E6C273C02217}"/>
                  </a:ext>
                </a:extLst>
              </p:cNvPr>
              <p:cNvSpPr>
                <a:spLocks noChangeAspect="1" noChangeArrowheads="1"/>
              </p:cNvSpPr>
              <p:nvPr/>
            </p:nvSpPr>
            <p:spPr bwMode="auto">
              <a:xfrm>
                <a:off x="3286" y="3109"/>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4" name="Picture 207">
                <a:extLst>
                  <a:ext uri="{FF2B5EF4-FFF2-40B4-BE49-F238E27FC236}">
                    <a16:creationId xmlns:a16="http://schemas.microsoft.com/office/drawing/2014/main" id="{0A9EBCBF-4B3D-341B-3FA3-2185B97A9B42}"/>
                  </a:ext>
                </a:extLst>
              </p:cNvPr>
              <p:cNvSpPr>
                <a:spLocks noChangeAspect="1" noChangeArrowheads="1"/>
              </p:cNvSpPr>
              <p:nvPr/>
            </p:nvSpPr>
            <p:spPr bwMode="auto">
              <a:xfrm>
                <a:off x="3121" y="3110"/>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5" name="Picture 208">
                <a:extLst>
                  <a:ext uri="{FF2B5EF4-FFF2-40B4-BE49-F238E27FC236}">
                    <a16:creationId xmlns:a16="http://schemas.microsoft.com/office/drawing/2014/main" id="{69A96051-66C6-4CA5-5F64-ACBBFC66F048}"/>
                  </a:ext>
                </a:extLst>
              </p:cNvPr>
              <p:cNvSpPr>
                <a:spLocks noChangeAspect="1" noChangeArrowheads="1"/>
              </p:cNvSpPr>
              <p:nvPr/>
            </p:nvSpPr>
            <p:spPr bwMode="auto">
              <a:xfrm>
                <a:off x="3167" y="3110"/>
                <a:ext cx="7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6" name="Picture 209">
                <a:extLst>
                  <a:ext uri="{FF2B5EF4-FFF2-40B4-BE49-F238E27FC236}">
                    <a16:creationId xmlns:a16="http://schemas.microsoft.com/office/drawing/2014/main" id="{99ED88F4-D1B7-FFBD-0DB5-25CB809329F0}"/>
                  </a:ext>
                </a:extLst>
              </p:cNvPr>
              <p:cNvSpPr>
                <a:spLocks noChangeAspect="1" noChangeArrowheads="1"/>
              </p:cNvSpPr>
              <p:nvPr/>
            </p:nvSpPr>
            <p:spPr bwMode="auto">
              <a:xfrm>
                <a:off x="3248" y="3110"/>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7" name="Picture 210">
                <a:extLst>
                  <a:ext uri="{FF2B5EF4-FFF2-40B4-BE49-F238E27FC236}">
                    <a16:creationId xmlns:a16="http://schemas.microsoft.com/office/drawing/2014/main" id="{D94C68EE-DF01-0DCD-CE69-F11454477517}"/>
                  </a:ext>
                </a:extLst>
              </p:cNvPr>
              <p:cNvSpPr>
                <a:spLocks noChangeAspect="1" noChangeArrowheads="1"/>
              </p:cNvSpPr>
              <p:nvPr/>
            </p:nvSpPr>
            <p:spPr bwMode="auto">
              <a:xfrm>
                <a:off x="3286" y="3110"/>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8" name="Picture 211">
                <a:extLst>
                  <a:ext uri="{FF2B5EF4-FFF2-40B4-BE49-F238E27FC236}">
                    <a16:creationId xmlns:a16="http://schemas.microsoft.com/office/drawing/2014/main" id="{827948BC-0F5A-B95C-B534-F9D7F5FE9F46}"/>
                  </a:ext>
                </a:extLst>
              </p:cNvPr>
              <p:cNvSpPr>
                <a:spLocks noChangeAspect="1" noChangeArrowheads="1"/>
              </p:cNvSpPr>
              <p:nvPr/>
            </p:nvSpPr>
            <p:spPr bwMode="auto">
              <a:xfrm>
                <a:off x="3168" y="3111"/>
                <a:ext cx="7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39" name="Picture 212">
                <a:extLst>
                  <a:ext uri="{FF2B5EF4-FFF2-40B4-BE49-F238E27FC236}">
                    <a16:creationId xmlns:a16="http://schemas.microsoft.com/office/drawing/2014/main" id="{F3CD737B-2439-DFCA-9267-FC11A8F86845}"/>
                  </a:ext>
                </a:extLst>
              </p:cNvPr>
              <p:cNvSpPr>
                <a:spLocks noChangeAspect="1" noChangeArrowheads="1"/>
              </p:cNvSpPr>
              <p:nvPr/>
            </p:nvSpPr>
            <p:spPr bwMode="auto">
              <a:xfrm>
                <a:off x="3319" y="3111"/>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0" name="Picture 213">
                <a:extLst>
                  <a:ext uri="{FF2B5EF4-FFF2-40B4-BE49-F238E27FC236}">
                    <a16:creationId xmlns:a16="http://schemas.microsoft.com/office/drawing/2014/main" id="{62FBC3A1-B47F-7171-92C5-FF4D96F1C2EE}"/>
                  </a:ext>
                </a:extLst>
              </p:cNvPr>
              <p:cNvSpPr>
                <a:spLocks noChangeAspect="1" noChangeArrowheads="1"/>
              </p:cNvSpPr>
              <p:nvPr/>
            </p:nvSpPr>
            <p:spPr bwMode="auto">
              <a:xfrm>
                <a:off x="3169" y="3112"/>
                <a:ext cx="6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1" name="Picture 214">
                <a:extLst>
                  <a:ext uri="{FF2B5EF4-FFF2-40B4-BE49-F238E27FC236}">
                    <a16:creationId xmlns:a16="http://schemas.microsoft.com/office/drawing/2014/main" id="{2BDD1D2A-D2F7-EA34-CB17-29103FF1683C}"/>
                  </a:ext>
                </a:extLst>
              </p:cNvPr>
              <p:cNvSpPr>
                <a:spLocks noChangeAspect="1" noChangeArrowheads="1"/>
              </p:cNvSpPr>
              <p:nvPr/>
            </p:nvSpPr>
            <p:spPr bwMode="auto">
              <a:xfrm>
                <a:off x="3319" y="3112"/>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2" name="Picture 215">
                <a:extLst>
                  <a:ext uri="{FF2B5EF4-FFF2-40B4-BE49-F238E27FC236}">
                    <a16:creationId xmlns:a16="http://schemas.microsoft.com/office/drawing/2014/main" id="{EE846EBD-C190-30A0-4238-6509AE4216CD}"/>
                  </a:ext>
                </a:extLst>
              </p:cNvPr>
              <p:cNvSpPr>
                <a:spLocks noChangeAspect="1" noChangeArrowheads="1"/>
              </p:cNvSpPr>
              <p:nvPr/>
            </p:nvSpPr>
            <p:spPr bwMode="auto">
              <a:xfrm>
                <a:off x="3169" y="3113"/>
                <a:ext cx="6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3" name="Picture 216">
                <a:extLst>
                  <a:ext uri="{FF2B5EF4-FFF2-40B4-BE49-F238E27FC236}">
                    <a16:creationId xmlns:a16="http://schemas.microsoft.com/office/drawing/2014/main" id="{196DF00C-40E0-C6EB-00DA-CC5D444A22FF}"/>
                  </a:ext>
                </a:extLst>
              </p:cNvPr>
              <p:cNvSpPr>
                <a:spLocks noChangeAspect="1" noChangeArrowheads="1"/>
              </p:cNvSpPr>
              <p:nvPr/>
            </p:nvSpPr>
            <p:spPr bwMode="auto">
              <a:xfrm>
                <a:off x="3169" y="3114"/>
                <a:ext cx="6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4" name="Picture 217">
                <a:extLst>
                  <a:ext uri="{FF2B5EF4-FFF2-40B4-BE49-F238E27FC236}">
                    <a16:creationId xmlns:a16="http://schemas.microsoft.com/office/drawing/2014/main" id="{D4DF980F-BF3C-A0A4-4B68-FC94583EBABD}"/>
                  </a:ext>
                </a:extLst>
              </p:cNvPr>
              <p:cNvSpPr>
                <a:spLocks noChangeAspect="1" noChangeArrowheads="1"/>
              </p:cNvSpPr>
              <p:nvPr/>
            </p:nvSpPr>
            <p:spPr bwMode="auto">
              <a:xfrm>
                <a:off x="3167" y="3115"/>
                <a:ext cx="7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5" name="Picture 218">
                <a:extLst>
                  <a:ext uri="{FF2B5EF4-FFF2-40B4-BE49-F238E27FC236}">
                    <a16:creationId xmlns:a16="http://schemas.microsoft.com/office/drawing/2014/main" id="{9746898F-355F-D6D8-EC48-43202D9A95A8}"/>
                  </a:ext>
                </a:extLst>
              </p:cNvPr>
              <p:cNvSpPr>
                <a:spLocks noChangeAspect="1" noChangeArrowheads="1"/>
              </p:cNvSpPr>
              <p:nvPr/>
            </p:nvSpPr>
            <p:spPr bwMode="auto">
              <a:xfrm>
                <a:off x="3158" y="3116"/>
                <a:ext cx="7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6" name="Picture 219">
                <a:extLst>
                  <a:ext uri="{FF2B5EF4-FFF2-40B4-BE49-F238E27FC236}">
                    <a16:creationId xmlns:a16="http://schemas.microsoft.com/office/drawing/2014/main" id="{EA04DDB3-3A6A-DBEC-5A3C-FDFF77F6DD00}"/>
                  </a:ext>
                </a:extLst>
              </p:cNvPr>
              <p:cNvSpPr>
                <a:spLocks noChangeAspect="1" noChangeArrowheads="1"/>
              </p:cNvSpPr>
              <p:nvPr/>
            </p:nvSpPr>
            <p:spPr bwMode="auto">
              <a:xfrm>
                <a:off x="3157" y="3117"/>
                <a:ext cx="7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7" name="Picture 220">
                <a:extLst>
                  <a:ext uri="{FF2B5EF4-FFF2-40B4-BE49-F238E27FC236}">
                    <a16:creationId xmlns:a16="http://schemas.microsoft.com/office/drawing/2014/main" id="{C3DC131E-3919-AC27-8648-92F886BD5C62}"/>
                  </a:ext>
                </a:extLst>
              </p:cNvPr>
              <p:cNvSpPr>
                <a:spLocks noChangeAspect="1" noChangeArrowheads="1"/>
              </p:cNvSpPr>
              <p:nvPr/>
            </p:nvSpPr>
            <p:spPr bwMode="auto">
              <a:xfrm>
                <a:off x="3156" y="3118"/>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8" name="Picture 221">
                <a:extLst>
                  <a:ext uri="{FF2B5EF4-FFF2-40B4-BE49-F238E27FC236}">
                    <a16:creationId xmlns:a16="http://schemas.microsoft.com/office/drawing/2014/main" id="{09A28FD8-573F-209C-BA1F-142786F5AAB4}"/>
                  </a:ext>
                </a:extLst>
              </p:cNvPr>
              <p:cNvSpPr>
                <a:spLocks noChangeAspect="1" noChangeArrowheads="1"/>
              </p:cNvSpPr>
              <p:nvPr/>
            </p:nvSpPr>
            <p:spPr bwMode="auto">
              <a:xfrm>
                <a:off x="3156" y="3119"/>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49" name="Picture 222">
                <a:extLst>
                  <a:ext uri="{FF2B5EF4-FFF2-40B4-BE49-F238E27FC236}">
                    <a16:creationId xmlns:a16="http://schemas.microsoft.com/office/drawing/2014/main" id="{F5710A32-CFAF-9A8A-7DE7-A05A39EA1EF5}"/>
                  </a:ext>
                </a:extLst>
              </p:cNvPr>
              <p:cNvSpPr>
                <a:spLocks noChangeAspect="1" noChangeArrowheads="1"/>
              </p:cNvSpPr>
              <p:nvPr/>
            </p:nvSpPr>
            <p:spPr bwMode="auto">
              <a:xfrm>
                <a:off x="3156" y="3120"/>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0" name="Picture 223">
                <a:extLst>
                  <a:ext uri="{FF2B5EF4-FFF2-40B4-BE49-F238E27FC236}">
                    <a16:creationId xmlns:a16="http://schemas.microsoft.com/office/drawing/2014/main" id="{A7470D8A-5D4D-3970-75BF-F15D43666797}"/>
                  </a:ext>
                </a:extLst>
              </p:cNvPr>
              <p:cNvSpPr>
                <a:spLocks noChangeAspect="1" noChangeArrowheads="1"/>
              </p:cNvSpPr>
              <p:nvPr/>
            </p:nvSpPr>
            <p:spPr bwMode="auto">
              <a:xfrm>
                <a:off x="3156" y="3121"/>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1" name="Picture 224">
                <a:extLst>
                  <a:ext uri="{FF2B5EF4-FFF2-40B4-BE49-F238E27FC236}">
                    <a16:creationId xmlns:a16="http://schemas.microsoft.com/office/drawing/2014/main" id="{E197D808-1854-BA5E-4F8F-B17ACBE26163}"/>
                  </a:ext>
                </a:extLst>
              </p:cNvPr>
              <p:cNvSpPr>
                <a:spLocks noChangeAspect="1" noChangeArrowheads="1"/>
              </p:cNvSpPr>
              <p:nvPr/>
            </p:nvSpPr>
            <p:spPr bwMode="auto">
              <a:xfrm>
                <a:off x="3156" y="3122"/>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2" name="Picture 225">
                <a:extLst>
                  <a:ext uri="{FF2B5EF4-FFF2-40B4-BE49-F238E27FC236}">
                    <a16:creationId xmlns:a16="http://schemas.microsoft.com/office/drawing/2014/main" id="{31E72619-7343-4E3F-0783-55DF297826C2}"/>
                  </a:ext>
                </a:extLst>
              </p:cNvPr>
              <p:cNvSpPr>
                <a:spLocks noChangeAspect="1" noChangeArrowheads="1"/>
              </p:cNvSpPr>
              <p:nvPr/>
            </p:nvSpPr>
            <p:spPr bwMode="auto">
              <a:xfrm>
                <a:off x="3156" y="3123"/>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3" name="Picture 226">
                <a:extLst>
                  <a:ext uri="{FF2B5EF4-FFF2-40B4-BE49-F238E27FC236}">
                    <a16:creationId xmlns:a16="http://schemas.microsoft.com/office/drawing/2014/main" id="{E3E6488F-9555-B371-C002-D62C534D33BD}"/>
                  </a:ext>
                </a:extLst>
              </p:cNvPr>
              <p:cNvSpPr>
                <a:spLocks noChangeAspect="1" noChangeArrowheads="1"/>
              </p:cNvSpPr>
              <p:nvPr/>
            </p:nvSpPr>
            <p:spPr bwMode="auto">
              <a:xfrm>
                <a:off x="3156" y="3124"/>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4" name="Picture 227">
                <a:extLst>
                  <a:ext uri="{FF2B5EF4-FFF2-40B4-BE49-F238E27FC236}">
                    <a16:creationId xmlns:a16="http://schemas.microsoft.com/office/drawing/2014/main" id="{07F7D745-56FE-F44F-2767-BF1F86485E86}"/>
                  </a:ext>
                </a:extLst>
              </p:cNvPr>
              <p:cNvSpPr>
                <a:spLocks noChangeAspect="1" noChangeArrowheads="1"/>
              </p:cNvSpPr>
              <p:nvPr/>
            </p:nvSpPr>
            <p:spPr bwMode="auto">
              <a:xfrm>
                <a:off x="3156" y="3125"/>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5" name="Picture 228">
                <a:extLst>
                  <a:ext uri="{FF2B5EF4-FFF2-40B4-BE49-F238E27FC236}">
                    <a16:creationId xmlns:a16="http://schemas.microsoft.com/office/drawing/2014/main" id="{ED550B49-FD02-6AB0-A190-A73E6631BAE9}"/>
                  </a:ext>
                </a:extLst>
              </p:cNvPr>
              <p:cNvSpPr>
                <a:spLocks noChangeAspect="1" noChangeArrowheads="1"/>
              </p:cNvSpPr>
              <p:nvPr/>
            </p:nvSpPr>
            <p:spPr bwMode="auto">
              <a:xfrm>
                <a:off x="3156" y="3126"/>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6" name="Picture 229">
                <a:extLst>
                  <a:ext uri="{FF2B5EF4-FFF2-40B4-BE49-F238E27FC236}">
                    <a16:creationId xmlns:a16="http://schemas.microsoft.com/office/drawing/2014/main" id="{73413DCF-796B-35F3-3D05-B00EF8F02223}"/>
                  </a:ext>
                </a:extLst>
              </p:cNvPr>
              <p:cNvSpPr>
                <a:spLocks noChangeAspect="1" noChangeArrowheads="1"/>
              </p:cNvSpPr>
              <p:nvPr/>
            </p:nvSpPr>
            <p:spPr bwMode="auto">
              <a:xfrm>
                <a:off x="3156" y="3127"/>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7" name="Picture 230">
                <a:extLst>
                  <a:ext uri="{FF2B5EF4-FFF2-40B4-BE49-F238E27FC236}">
                    <a16:creationId xmlns:a16="http://schemas.microsoft.com/office/drawing/2014/main" id="{A11E8F3B-B629-9711-F87C-BC9E445F168D}"/>
                  </a:ext>
                </a:extLst>
              </p:cNvPr>
              <p:cNvSpPr>
                <a:spLocks noChangeAspect="1" noChangeArrowheads="1"/>
              </p:cNvSpPr>
              <p:nvPr/>
            </p:nvSpPr>
            <p:spPr bwMode="auto">
              <a:xfrm>
                <a:off x="3156" y="3128"/>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8" name="Picture 231">
                <a:extLst>
                  <a:ext uri="{FF2B5EF4-FFF2-40B4-BE49-F238E27FC236}">
                    <a16:creationId xmlns:a16="http://schemas.microsoft.com/office/drawing/2014/main" id="{FEE6F151-194B-BB47-97B5-BC5AB91F4D18}"/>
                  </a:ext>
                </a:extLst>
              </p:cNvPr>
              <p:cNvSpPr>
                <a:spLocks noChangeAspect="1" noChangeArrowheads="1"/>
              </p:cNvSpPr>
              <p:nvPr/>
            </p:nvSpPr>
            <p:spPr bwMode="auto">
              <a:xfrm>
                <a:off x="3156" y="3128"/>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59" name="Picture 232">
                <a:extLst>
                  <a:ext uri="{FF2B5EF4-FFF2-40B4-BE49-F238E27FC236}">
                    <a16:creationId xmlns:a16="http://schemas.microsoft.com/office/drawing/2014/main" id="{0A00D7F3-DCEF-AA67-8F3C-1D97635A93AB}"/>
                  </a:ext>
                </a:extLst>
              </p:cNvPr>
              <p:cNvSpPr>
                <a:spLocks noChangeAspect="1" noChangeArrowheads="1"/>
              </p:cNvSpPr>
              <p:nvPr/>
            </p:nvSpPr>
            <p:spPr bwMode="auto">
              <a:xfrm>
                <a:off x="3156" y="3129"/>
                <a:ext cx="8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0" name="Picture 233">
                <a:extLst>
                  <a:ext uri="{FF2B5EF4-FFF2-40B4-BE49-F238E27FC236}">
                    <a16:creationId xmlns:a16="http://schemas.microsoft.com/office/drawing/2014/main" id="{60B045E6-00B6-7F25-E3A0-877CCECEFE86}"/>
                  </a:ext>
                </a:extLst>
              </p:cNvPr>
              <p:cNvSpPr>
                <a:spLocks noChangeAspect="1" noChangeArrowheads="1"/>
              </p:cNvSpPr>
              <p:nvPr/>
            </p:nvSpPr>
            <p:spPr bwMode="auto">
              <a:xfrm>
                <a:off x="3156" y="3130"/>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1" name="Picture 234">
                <a:extLst>
                  <a:ext uri="{FF2B5EF4-FFF2-40B4-BE49-F238E27FC236}">
                    <a16:creationId xmlns:a16="http://schemas.microsoft.com/office/drawing/2014/main" id="{6BD05E45-9FAF-3C12-534D-598F0855E445}"/>
                  </a:ext>
                </a:extLst>
              </p:cNvPr>
              <p:cNvSpPr>
                <a:spLocks noChangeAspect="1" noChangeArrowheads="1"/>
              </p:cNvSpPr>
              <p:nvPr/>
            </p:nvSpPr>
            <p:spPr bwMode="auto">
              <a:xfrm>
                <a:off x="3156" y="3131"/>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2" name="Picture 235">
                <a:extLst>
                  <a:ext uri="{FF2B5EF4-FFF2-40B4-BE49-F238E27FC236}">
                    <a16:creationId xmlns:a16="http://schemas.microsoft.com/office/drawing/2014/main" id="{D10F3E54-7FFB-B07E-99AF-FB058953D0ED}"/>
                  </a:ext>
                </a:extLst>
              </p:cNvPr>
              <p:cNvSpPr>
                <a:spLocks noChangeAspect="1" noChangeArrowheads="1"/>
              </p:cNvSpPr>
              <p:nvPr/>
            </p:nvSpPr>
            <p:spPr bwMode="auto">
              <a:xfrm>
                <a:off x="3156" y="3132"/>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3" name="Picture 236">
                <a:extLst>
                  <a:ext uri="{FF2B5EF4-FFF2-40B4-BE49-F238E27FC236}">
                    <a16:creationId xmlns:a16="http://schemas.microsoft.com/office/drawing/2014/main" id="{31E7E169-8374-8E85-0A1E-E933434C4BD1}"/>
                  </a:ext>
                </a:extLst>
              </p:cNvPr>
              <p:cNvSpPr>
                <a:spLocks noChangeAspect="1" noChangeArrowheads="1"/>
              </p:cNvSpPr>
              <p:nvPr/>
            </p:nvSpPr>
            <p:spPr bwMode="auto">
              <a:xfrm>
                <a:off x="3156" y="3133"/>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4" name="Picture 237">
                <a:extLst>
                  <a:ext uri="{FF2B5EF4-FFF2-40B4-BE49-F238E27FC236}">
                    <a16:creationId xmlns:a16="http://schemas.microsoft.com/office/drawing/2014/main" id="{71E7DDCA-F6FB-5C76-11A7-B15C434F6276}"/>
                  </a:ext>
                </a:extLst>
              </p:cNvPr>
              <p:cNvSpPr>
                <a:spLocks noChangeAspect="1" noChangeArrowheads="1"/>
              </p:cNvSpPr>
              <p:nvPr/>
            </p:nvSpPr>
            <p:spPr bwMode="auto">
              <a:xfrm>
                <a:off x="3156" y="3134"/>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5" name="Picture 238">
                <a:extLst>
                  <a:ext uri="{FF2B5EF4-FFF2-40B4-BE49-F238E27FC236}">
                    <a16:creationId xmlns:a16="http://schemas.microsoft.com/office/drawing/2014/main" id="{B51B0D68-E33C-9B2F-264E-E6D32E6B8C27}"/>
                  </a:ext>
                </a:extLst>
              </p:cNvPr>
              <p:cNvSpPr>
                <a:spLocks noChangeAspect="1" noChangeArrowheads="1"/>
              </p:cNvSpPr>
              <p:nvPr/>
            </p:nvSpPr>
            <p:spPr bwMode="auto">
              <a:xfrm>
                <a:off x="3156" y="3135"/>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7780" name="Picture 239">
              <a:extLst>
                <a:ext uri="{FF2B5EF4-FFF2-40B4-BE49-F238E27FC236}">
                  <a16:creationId xmlns:a16="http://schemas.microsoft.com/office/drawing/2014/main" id="{C09D6B7A-E5AB-939B-71AF-5D95BA9B5DBA}"/>
                </a:ext>
              </a:extLst>
            </p:cNvPr>
            <p:cNvSpPr>
              <a:spLocks noChangeAspect="1" noChangeArrowheads="1"/>
            </p:cNvSpPr>
            <p:nvPr/>
          </p:nvSpPr>
          <p:spPr bwMode="auto">
            <a:xfrm>
              <a:off x="3156" y="3136"/>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1" name="Picture 240">
              <a:extLst>
                <a:ext uri="{FF2B5EF4-FFF2-40B4-BE49-F238E27FC236}">
                  <a16:creationId xmlns:a16="http://schemas.microsoft.com/office/drawing/2014/main" id="{B3234B7F-3BA7-2EF5-957B-B697C45A34F1}"/>
                </a:ext>
              </a:extLst>
            </p:cNvPr>
            <p:cNvSpPr>
              <a:spLocks noChangeAspect="1" noChangeArrowheads="1"/>
            </p:cNvSpPr>
            <p:nvPr/>
          </p:nvSpPr>
          <p:spPr bwMode="auto">
            <a:xfrm>
              <a:off x="3156" y="3137"/>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2" name="Picture 241">
              <a:extLst>
                <a:ext uri="{FF2B5EF4-FFF2-40B4-BE49-F238E27FC236}">
                  <a16:creationId xmlns:a16="http://schemas.microsoft.com/office/drawing/2014/main" id="{354A0A43-4436-6D7B-E68B-BCD06713A6BA}"/>
                </a:ext>
              </a:extLst>
            </p:cNvPr>
            <p:cNvSpPr>
              <a:spLocks noChangeAspect="1" noChangeArrowheads="1"/>
            </p:cNvSpPr>
            <p:nvPr/>
          </p:nvSpPr>
          <p:spPr bwMode="auto">
            <a:xfrm>
              <a:off x="3157" y="3138"/>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3" name="Picture 242">
              <a:extLst>
                <a:ext uri="{FF2B5EF4-FFF2-40B4-BE49-F238E27FC236}">
                  <a16:creationId xmlns:a16="http://schemas.microsoft.com/office/drawing/2014/main" id="{68D4365C-5B33-1B7B-6BBD-87F025FCE691}"/>
                </a:ext>
              </a:extLst>
            </p:cNvPr>
            <p:cNvSpPr>
              <a:spLocks noChangeAspect="1" noChangeArrowheads="1"/>
            </p:cNvSpPr>
            <p:nvPr/>
          </p:nvSpPr>
          <p:spPr bwMode="auto">
            <a:xfrm>
              <a:off x="3167" y="3139"/>
              <a:ext cx="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4" name="Picture 243">
              <a:extLst>
                <a:ext uri="{FF2B5EF4-FFF2-40B4-BE49-F238E27FC236}">
                  <a16:creationId xmlns:a16="http://schemas.microsoft.com/office/drawing/2014/main" id="{733744C7-A37F-964A-42D9-A786B8D3675A}"/>
                </a:ext>
              </a:extLst>
            </p:cNvPr>
            <p:cNvSpPr>
              <a:spLocks noChangeAspect="1" noChangeArrowheads="1"/>
            </p:cNvSpPr>
            <p:nvPr/>
          </p:nvSpPr>
          <p:spPr bwMode="auto">
            <a:xfrm>
              <a:off x="3191" y="3139"/>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5" name="Picture 244">
              <a:extLst>
                <a:ext uri="{FF2B5EF4-FFF2-40B4-BE49-F238E27FC236}">
                  <a16:creationId xmlns:a16="http://schemas.microsoft.com/office/drawing/2014/main" id="{89A5BF55-7724-DE27-ED0D-3BBFB4625B76}"/>
                </a:ext>
              </a:extLst>
            </p:cNvPr>
            <p:cNvSpPr>
              <a:spLocks noChangeAspect="1" noChangeArrowheads="1"/>
            </p:cNvSpPr>
            <p:nvPr/>
          </p:nvSpPr>
          <p:spPr bwMode="auto">
            <a:xfrm>
              <a:off x="3217" y="3139"/>
              <a:ext cx="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6" name="Picture 245">
              <a:extLst>
                <a:ext uri="{FF2B5EF4-FFF2-40B4-BE49-F238E27FC236}">
                  <a16:creationId xmlns:a16="http://schemas.microsoft.com/office/drawing/2014/main" id="{B3185709-E2B4-9E00-8163-08C06272C9C6}"/>
                </a:ext>
              </a:extLst>
            </p:cNvPr>
            <p:cNvSpPr>
              <a:spLocks noChangeAspect="1" noChangeArrowheads="1"/>
            </p:cNvSpPr>
            <p:nvPr/>
          </p:nvSpPr>
          <p:spPr bwMode="auto">
            <a:xfrm>
              <a:off x="3168" y="3140"/>
              <a:ext cx="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7" name="Picture 246">
              <a:extLst>
                <a:ext uri="{FF2B5EF4-FFF2-40B4-BE49-F238E27FC236}">
                  <a16:creationId xmlns:a16="http://schemas.microsoft.com/office/drawing/2014/main" id="{AE1AFA19-37D4-6DEA-1497-1CADEAA39BA3}"/>
                </a:ext>
              </a:extLst>
            </p:cNvPr>
            <p:cNvSpPr>
              <a:spLocks noChangeAspect="1" noChangeArrowheads="1"/>
            </p:cNvSpPr>
            <p:nvPr/>
          </p:nvSpPr>
          <p:spPr bwMode="auto">
            <a:xfrm>
              <a:off x="3191" y="3140"/>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8" name="Picture 247">
              <a:extLst>
                <a:ext uri="{FF2B5EF4-FFF2-40B4-BE49-F238E27FC236}">
                  <a16:creationId xmlns:a16="http://schemas.microsoft.com/office/drawing/2014/main" id="{388CB1F8-DEAA-F2B0-76C9-8CECF55A6543}"/>
                </a:ext>
              </a:extLst>
            </p:cNvPr>
            <p:cNvSpPr>
              <a:spLocks noChangeAspect="1" noChangeArrowheads="1"/>
            </p:cNvSpPr>
            <p:nvPr/>
          </p:nvSpPr>
          <p:spPr bwMode="auto">
            <a:xfrm>
              <a:off x="3219" y="3140"/>
              <a:ext cx="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89" name="Picture 248">
              <a:extLst>
                <a:ext uri="{FF2B5EF4-FFF2-40B4-BE49-F238E27FC236}">
                  <a16:creationId xmlns:a16="http://schemas.microsoft.com/office/drawing/2014/main" id="{E761005F-FB2F-3412-7B86-E2D3D57AB269}"/>
                </a:ext>
              </a:extLst>
            </p:cNvPr>
            <p:cNvSpPr>
              <a:spLocks noChangeAspect="1" noChangeArrowheads="1"/>
            </p:cNvSpPr>
            <p:nvPr/>
          </p:nvSpPr>
          <p:spPr bwMode="auto">
            <a:xfrm>
              <a:off x="3170" y="3141"/>
              <a:ext cx="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0" name="Picture 249">
              <a:extLst>
                <a:ext uri="{FF2B5EF4-FFF2-40B4-BE49-F238E27FC236}">
                  <a16:creationId xmlns:a16="http://schemas.microsoft.com/office/drawing/2014/main" id="{302A6494-997C-DF35-6B94-C50B65CA19D5}"/>
                </a:ext>
              </a:extLst>
            </p:cNvPr>
            <p:cNvSpPr>
              <a:spLocks noChangeAspect="1" noChangeArrowheads="1"/>
            </p:cNvSpPr>
            <p:nvPr/>
          </p:nvSpPr>
          <p:spPr bwMode="auto">
            <a:xfrm>
              <a:off x="3191" y="3141"/>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1" name="Picture 250">
              <a:extLst>
                <a:ext uri="{FF2B5EF4-FFF2-40B4-BE49-F238E27FC236}">
                  <a16:creationId xmlns:a16="http://schemas.microsoft.com/office/drawing/2014/main" id="{CD207B37-379C-F729-ADD3-91A4B1C3EFBA}"/>
                </a:ext>
              </a:extLst>
            </p:cNvPr>
            <p:cNvSpPr>
              <a:spLocks noChangeAspect="1" noChangeArrowheads="1"/>
            </p:cNvSpPr>
            <p:nvPr/>
          </p:nvSpPr>
          <p:spPr bwMode="auto">
            <a:xfrm>
              <a:off x="3221" y="3141"/>
              <a:ext cx="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2" name="Picture 251">
              <a:extLst>
                <a:ext uri="{FF2B5EF4-FFF2-40B4-BE49-F238E27FC236}">
                  <a16:creationId xmlns:a16="http://schemas.microsoft.com/office/drawing/2014/main" id="{532EB28B-6D26-C703-DA6D-A099EC3026CF}"/>
                </a:ext>
              </a:extLst>
            </p:cNvPr>
            <p:cNvSpPr>
              <a:spLocks noChangeAspect="1" noChangeArrowheads="1"/>
            </p:cNvSpPr>
            <p:nvPr/>
          </p:nvSpPr>
          <p:spPr bwMode="auto">
            <a:xfrm>
              <a:off x="3171" y="3142"/>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3" name="Picture 252">
              <a:extLst>
                <a:ext uri="{FF2B5EF4-FFF2-40B4-BE49-F238E27FC236}">
                  <a16:creationId xmlns:a16="http://schemas.microsoft.com/office/drawing/2014/main" id="{6CB9CAC5-26FC-D50B-8862-FDB1FE7EC515}"/>
                </a:ext>
              </a:extLst>
            </p:cNvPr>
            <p:cNvSpPr>
              <a:spLocks noChangeAspect="1" noChangeArrowheads="1"/>
            </p:cNvSpPr>
            <p:nvPr/>
          </p:nvSpPr>
          <p:spPr bwMode="auto">
            <a:xfrm>
              <a:off x="3191" y="3142"/>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4" name="Picture 253">
              <a:extLst>
                <a:ext uri="{FF2B5EF4-FFF2-40B4-BE49-F238E27FC236}">
                  <a16:creationId xmlns:a16="http://schemas.microsoft.com/office/drawing/2014/main" id="{B8734672-4537-33C3-877D-CD50CF134B76}"/>
                </a:ext>
              </a:extLst>
            </p:cNvPr>
            <p:cNvSpPr>
              <a:spLocks noChangeAspect="1" noChangeArrowheads="1"/>
            </p:cNvSpPr>
            <p:nvPr/>
          </p:nvSpPr>
          <p:spPr bwMode="auto">
            <a:xfrm>
              <a:off x="3224" y="3142"/>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5" name="Picture 254">
              <a:extLst>
                <a:ext uri="{FF2B5EF4-FFF2-40B4-BE49-F238E27FC236}">
                  <a16:creationId xmlns:a16="http://schemas.microsoft.com/office/drawing/2014/main" id="{AC0357D9-582B-937B-9218-1E3A61B156CA}"/>
                </a:ext>
              </a:extLst>
            </p:cNvPr>
            <p:cNvSpPr>
              <a:spLocks noChangeAspect="1" noChangeArrowheads="1"/>
            </p:cNvSpPr>
            <p:nvPr/>
          </p:nvSpPr>
          <p:spPr bwMode="auto">
            <a:xfrm>
              <a:off x="3149" y="3143"/>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6" name="Picture 255">
              <a:extLst>
                <a:ext uri="{FF2B5EF4-FFF2-40B4-BE49-F238E27FC236}">
                  <a16:creationId xmlns:a16="http://schemas.microsoft.com/office/drawing/2014/main" id="{5E48727B-A1D4-AE3B-9B9C-D38E211A3207}"/>
                </a:ext>
              </a:extLst>
            </p:cNvPr>
            <p:cNvSpPr>
              <a:spLocks noChangeAspect="1" noChangeArrowheads="1"/>
            </p:cNvSpPr>
            <p:nvPr/>
          </p:nvSpPr>
          <p:spPr bwMode="auto">
            <a:xfrm>
              <a:off x="3191" y="3143"/>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7" name="Picture 256">
              <a:extLst>
                <a:ext uri="{FF2B5EF4-FFF2-40B4-BE49-F238E27FC236}">
                  <a16:creationId xmlns:a16="http://schemas.microsoft.com/office/drawing/2014/main" id="{2AF2B60A-9135-5FB0-FE38-85D51C0BA826}"/>
                </a:ext>
              </a:extLst>
            </p:cNvPr>
            <p:cNvSpPr>
              <a:spLocks noChangeAspect="1" noChangeArrowheads="1"/>
            </p:cNvSpPr>
            <p:nvPr/>
          </p:nvSpPr>
          <p:spPr bwMode="auto">
            <a:xfrm>
              <a:off x="3227" y="3143"/>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8" name="Picture 257">
              <a:extLst>
                <a:ext uri="{FF2B5EF4-FFF2-40B4-BE49-F238E27FC236}">
                  <a16:creationId xmlns:a16="http://schemas.microsoft.com/office/drawing/2014/main" id="{8677233F-5054-18DA-FC76-B5CE689B4771}"/>
                </a:ext>
              </a:extLst>
            </p:cNvPr>
            <p:cNvSpPr>
              <a:spLocks noChangeAspect="1" noChangeArrowheads="1"/>
            </p:cNvSpPr>
            <p:nvPr/>
          </p:nvSpPr>
          <p:spPr bwMode="auto">
            <a:xfrm>
              <a:off x="3143" y="3144"/>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99" name="Picture 258">
              <a:extLst>
                <a:ext uri="{FF2B5EF4-FFF2-40B4-BE49-F238E27FC236}">
                  <a16:creationId xmlns:a16="http://schemas.microsoft.com/office/drawing/2014/main" id="{A0456807-DD9C-8E5C-5C34-D36B7EBC95F1}"/>
                </a:ext>
              </a:extLst>
            </p:cNvPr>
            <p:cNvSpPr>
              <a:spLocks noChangeAspect="1" noChangeArrowheads="1"/>
            </p:cNvSpPr>
            <p:nvPr/>
          </p:nvSpPr>
          <p:spPr bwMode="auto">
            <a:xfrm>
              <a:off x="3149" y="3144"/>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0" name="Picture 259">
              <a:extLst>
                <a:ext uri="{FF2B5EF4-FFF2-40B4-BE49-F238E27FC236}">
                  <a16:creationId xmlns:a16="http://schemas.microsoft.com/office/drawing/2014/main" id="{2EE868BA-6782-5126-96B1-41945529A8BD}"/>
                </a:ext>
              </a:extLst>
            </p:cNvPr>
            <p:cNvSpPr>
              <a:spLocks noChangeAspect="1" noChangeArrowheads="1"/>
            </p:cNvSpPr>
            <p:nvPr/>
          </p:nvSpPr>
          <p:spPr bwMode="auto">
            <a:xfrm>
              <a:off x="3191" y="3144"/>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1" name="Picture 260">
              <a:extLst>
                <a:ext uri="{FF2B5EF4-FFF2-40B4-BE49-F238E27FC236}">
                  <a16:creationId xmlns:a16="http://schemas.microsoft.com/office/drawing/2014/main" id="{6380FFB5-2E96-05B9-2183-2BFF87DAFFF4}"/>
                </a:ext>
              </a:extLst>
            </p:cNvPr>
            <p:cNvSpPr>
              <a:spLocks noChangeAspect="1" noChangeArrowheads="1"/>
            </p:cNvSpPr>
            <p:nvPr/>
          </p:nvSpPr>
          <p:spPr bwMode="auto">
            <a:xfrm>
              <a:off x="3227" y="3144"/>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2" name="Picture 261">
              <a:extLst>
                <a:ext uri="{FF2B5EF4-FFF2-40B4-BE49-F238E27FC236}">
                  <a16:creationId xmlns:a16="http://schemas.microsoft.com/office/drawing/2014/main" id="{2A76B918-D75A-5551-3E1C-5716FFB96293}"/>
                </a:ext>
              </a:extLst>
            </p:cNvPr>
            <p:cNvSpPr>
              <a:spLocks noChangeAspect="1" noChangeArrowheads="1"/>
            </p:cNvSpPr>
            <p:nvPr/>
          </p:nvSpPr>
          <p:spPr bwMode="auto">
            <a:xfrm>
              <a:off x="3257" y="3144"/>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3" name="Picture 262">
              <a:extLst>
                <a:ext uri="{FF2B5EF4-FFF2-40B4-BE49-F238E27FC236}">
                  <a16:creationId xmlns:a16="http://schemas.microsoft.com/office/drawing/2014/main" id="{4390393F-ED9B-D4C5-134C-1260DE7DE728}"/>
                </a:ext>
              </a:extLst>
            </p:cNvPr>
            <p:cNvSpPr>
              <a:spLocks noChangeAspect="1" noChangeArrowheads="1"/>
            </p:cNvSpPr>
            <p:nvPr/>
          </p:nvSpPr>
          <p:spPr bwMode="auto">
            <a:xfrm>
              <a:off x="3142" y="3145"/>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4" name="Picture 263">
              <a:extLst>
                <a:ext uri="{FF2B5EF4-FFF2-40B4-BE49-F238E27FC236}">
                  <a16:creationId xmlns:a16="http://schemas.microsoft.com/office/drawing/2014/main" id="{C7C5CE2B-DD1C-748C-8116-8EEA9BE821C2}"/>
                </a:ext>
              </a:extLst>
            </p:cNvPr>
            <p:cNvSpPr>
              <a:spLocks noChangeAspect="1" noChangeArrowheads="1"/>
            </p:cNvSpPr>
            <p:nvPr/>
          </p:nvSpPr>
          <p:spPr bwMode="auto">
            <a:xfrm>
              <a:off x="3149" y="3145"/>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5" name="Picture 264">
              <a:extLst>
                <a:ext uri="{FF2B5EF4-FFF2-40B4-BE49-F238E27FC236}">
                  <a16:creationId xmlns:a16="http://schemas.microsoft.com/office/drawing/2014/main" id="{45FEEA44-A8EA-549C-1E07-3EA5FCDD5137}"/>
                </a:ext>
              </a:extLst>
            </p:cNvPr>
            <p:cNvSpPr>
              <a:spLocks noChangeAspect="1" noChangeArrowheads="1"/>
            </p:cNvSpPr>
            <p:nvPr/>
          </p:nvSpPr>
          <p:spPr bwMode="auto">
            <a:xfrm>
              <a:off x="3191" y="3145"/>
              <a:ext cx="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6" name="Picture 265">
              <a:extLst>
                <a:ext uri="{FF2B5EF4-FFF2-40B4-BE49-F238E27FC236}">
                  <a16:creationId xmlns:a16="http://schemas.microsoft.com/office/drawing/2014/main" id="{40E69C6B-703C-F5DD-69FB-D3C2BBD5244F}"/>
                </a:ext>
              </a:extLst>
            </p:cNvPr>
            <p:cNvSpPr>
              <a:spLocks noChangeAspect="1" noChangeArrowheads="1"/>
            </p:cNvSpPr>
            <p:nvPr/>
          </p:nvSpPr>
          <p:spPr bwMode="auto">
            <a:xfrm>
              <a:off x="3227" y="3145"/>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7" name="Picture 266">
              <a:extLst>
                <a:ext uri="{FF2B5EF4-FFF2-40B4-BE49-F238E27FC236}">
                  <a16:creationId xmlns:a16="http://schemas.microsoft.com/office/drawing/2014/main" id="{7A5C9468-F75A-B25B-E8D4-7AD1660C2546}"/>
                </a:ext>
              </a:extLst>
            </p:cNvPr>
            <p:cNvSpPr>
              <a:spLocks noChangeAspect="1" noChangeArrowheads="1"/>
            </p:cNvSpPr>
            <p:nvPr/>
          </p:nvSpPr>
          <p:spPr bwMode="auto">
            <a:xfrm>
              <a:off x="3256" y="3145"/>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8" name="Picture 267">
              <a:extLst>
                <a:ext uri="{FF2B5EF4-FFF2-40B4-BE49-F238E27FC236}">
                  <a16:creationId xmlns:a16="http://schemas.microsoft.com/office/drawing/2014/main" id="{F6DA345D-253A-9C8A-50F2-8062EEADBC9D}"/>
                </a:ext>
              </a:extLst>
            </p:cNvPr>
            <p:cNvSpPr>
              <a:spLocks noChangeAspect="1" noChangeArrowheads="1"/>
            </p:cNvSpPr>
            <p:nvPr/>
          </p:nvSpPr>
          <p:spPr bwMode="auto">
            <a:xfrm>
              <a:off x="3142" y="3146"/>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09" name="Picture 268">
              <a:extLst>
                <a:ext uri="{FF2B5EF4-FFF2-40B4-BE49-F238E27FC236}">
                  <a16:creationId xmlns:a16="http://schemas.microsoft.com/office/drawing/2014/main" id="{A869268D-FAA6-B77C-8A1E-27BAADC40282}"/>
                </a:ext>
              </a:extLst>
            </p:cNvPr>
            <p:cNvSpPr>
              <a:spLocks noChangeAspect="1" noChangeArrowheads="1"/>
            </p:cNvSpPr>
            <p:nvPr/>
          </p:nvSpPr>
          <p:spPr bwMode="auto">
            <a:xfrm>
              <a:off x="3142" y="3147"/>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0" name="Picture 269">
              <a:extLst>
                <a:ext uri="{FF2B5EF4-FFF2-40B4-BE49-F238E27FC236}">
                  <a16:creationId xmlns:a16="http://schemas.microsoft.com/office/drawing/2014/main" id="{C74DD9CD-23EF-83A2-BCA8-B2E7929438D7}"/>
                </a:ext>
              </a:extLst>
            </p:cNvPr>
            <p:cNvSpPr>
              <a:spLocks noChangeAspect="1" noChangeArrowheads="1"/>
            </p:cNvSpPr>
            <p:nvPr/>
          </p:nvSpPr>
          <p:spPr bwMode="auto">
            <a:xfrm>
              <a:off x="3142" y="3148"/>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1" name="Picture 270">
              <a:extLst>
                <a:ext uri="{FF2B5EF4-FFF2-40B4-BE49-F238E27FC236}">
                  <a16:creationId xmlns:a16="http://schemas.microsoft.com/office/drawing/2014/main" id="{95C5986A-CB87-1266-A36B-97800BE3B314}"/>
                </a:ext>
              </a:extLst>
            </p:cNvPr>
            <p:cNvSpPr>
              <a:spLocks noChangeAspect="1" noChangeArrowheads="1"/>
            </p:cNvSpPr>
            <p:nvPr/>
          </p:nvSpPr>
          <p:spPr bwMode="auto">
            <a:xfrm>
              <a:off x="3142" y="314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2" name="Picture 271">
              <a:extLst>
                <a:ext uri="{FF2B5EF4-FFF2-40B4-BE49-F238E27FC236}">
                  <a16:creationId xmlns:a16="http://schemas.microsoft.com/office/drawing/2014/main" id="{7B15077B-2FB9-B7E3-9469-1D158C3607FC}"/>
                </a:ext>
              </a:extLst>
            </p:cNvPr>
            <p:cNvSpPr>
              <a:spLocks noChangeAspect="1" noChangeArrowheads="1"/>
            </p:cNvSpPr>
            <p:nvPr/>
          </p:nvSpPr>
          <p:spPr bwMode="auto">
            <a:xfrm>
              <a:off x="3141" y="3150"/>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3" name="Picture 272">
              <a:extLst>
                <a:ext uri="{FF2B5EF4-FFF2-40B4-BE49-F238E27FC236}">
                  <a16:creationId xmlns:a16="http://schemas.microsoft.com/office/drawing/2014/main" id="{F5E9166F-B698-204F-9D60-1228FC924142}"/>
                </a:ext>
              </a:extLst>
            </p:cNvPr>
            <p:cNvSpPr>
              <a:spLocks noChangeAspect="1" noChangeArrowheads="1"/>
            </p:cNvSpPr>
            <p:nvPr/>
          </p:nvSpPr>
          <p:spPr bwMode="auto">
            <a:xfrm>
              <a:off x="3132" y="3151"/>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4" name="Picture 273">
              <a:extLst>
                <a:ext uri="{FF2B5EF4-FFF2-40B4-BE49-F238E27FC236}">
                  <a16:creationId xmlns:a16="http://schemas.microsoft.com/office/drawing/2014/main" id="{E857E65C-463E-EF41-B308-E522D09513B3}"/>
                </a:ext>
              </a:extLst>
            </p:cNvPr>
            <p:cNvSpPr>
              <a:spLocks noChangeAspect="1" noChangeArrowheads="1"/>
            </p:cNvSpPr>
            <p:nvPr/>
          </p:nvSpPr>
          <p:spPr bwMode="auto">
            <a:xfrm>
              <a:off x="3132" y="3152"/>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5" name="Picture 274">
              <a:extLst>
                <a:ext uri="{FF2B5EF4-FFF2-40B4-BE49-F238E27FC236}">
                  <a16:creationId xmlns:a16="http://schemas.microsoft.com/office/drawing/2014/main" id="{3302607D-0612-F380-E8D0-314962E34E05}"/>
                </a:ext>
              </a:extLst>
            </p:cNvPr>
            <p:cNvSpPr>
              <a:spLocks noChangeAspect="1" noChangeArrowheads="1"/>
            </p:cNvSpPr>
            <p:nvPr/>
          </p:nvSpPr>
          <p:spPr bwMode="auto">
            <a:xfrm>
              <a:off x="3132" y="3152"/>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6" name="Picture 275">
              <a:extLst>
                <a:ext uri="{FF2B5EF4-FFF2-40B4-BE49-F238E27FC236}">
                  <a16:creationId xmlns:a16="http://schemas.microsoft.com/office/drawing/2014/main" id="{C2AF7C12-B79E-1CE9-5ACB-45F39F8B2769}"/>
                </a:ext>
              </a:extLst>
            </p:cNvPr>
            <p:cNvSpPr>
              <a:spLocks noChangeAspect="1" noChangeArrowheads="1"/>
            </p:cNvSpPr>
            <p:nvPr/>
          </p:nvSpPr>
          <p:spPr bwMode="auto">
            <a:xfrm>
              <a:off x="3132" y="3153"/>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7" name="Picture 276">
              <a:extLst>
                <a:ext uri="{FF2B5EF4-FFF2-40B4-BE49-F238E27FC236}">
                  <a16:creationId xmlns:a16="http://schemas.microsoft.com/office/drawing/2014/main" id="{51A1CE34-A9E7-6F00-BD50-4B5B302A81A2}"/>
                </a:ext>
              </a:extLst>
            </p:cNvPr>
            <p:cNvSpPr>
              <a:spLocks noChangeAspect="1" noChangeArrowheads="1"/>
            </p:cNvSpPr>
            <p:nvPr/>
          </p:nvSpPr>
          <p:spPr bwMode="auto">
            <a:xfrm>
              <a:off x="3132" y="3154"/>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8" name="Picture 277">
              <a:extLst>
                <a:ext uri="{FF2B5EF4-FFF2-40B4-BE49-F238E27FC236}">
                  <a16:creationId xmlns:a16="http://schemas.microsoft.com/office/drawing/2014/main" id="{D4990D65-F021-C408-E5AB-9657FCC89FF0}"/>
                </a:ext>
              </a:extLst>
            </p:cNvPr>
            <p:cNvSpPr>
              <a:spLocks noChangeAspect="1" noChangeArrowheads="1"/>
            </p:cNvSpPr>
            <p:nvPr/>
          </p:nvSpPr>
          <p:spPr bwMode="auto">
            <a:xfrm>
              <a:off x="3132" y="3155"/>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19" name="Picture 278">
              <a:extLst>
                <a:ext uri="{FF2B5EF4-FFF2-40B4-BE49-F238E27FC236}">
                  <a16:creationId xmlns:a16="http://schemas.microsoft.com/office/drawing/2014/main" id="{ECF90596-FB21-549C-EA00-0A4AE8759C28}"/>
                </a:ext>
              </a:extLst>
            </p:cNvPr>
            <p:cNvSpPr>
              <a:spLocks noChangeAspect="1" noChangeArrowheads="1"/>
            </p:cNvSpPr>
            <p:nvPr/>
          </p:nvSpPr>
          <p:spPr bwMode="auto">
            <a:xfrm>
              <a:off x="3132" y="3156"/>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20" name="Picture 279">
              <a:extLst>
                <a:ext uri="{FF2B5EF4-FFF2-40B4-BE49-F238E27FC236}">
                  <a16:creationId xmlns:a16="http://schemas.microsoft.com/office/drawing/2014/main" id="{9D4531B3-6F92-F911-42C8-9E8F16A000BC}"/>
                </a:ext>
              </a:extLst>
            </p:cNvPr>
            <p:cNvSpPr>
              <a:spLocks noChangeAspect="1" noChangeArrowheads="1"/>
            </p:cNvSpPr>
            <p:nvPr/>
          </p:nvSpPr>
          <p:spPr bwMode="auto">
            <a:xfrm>
              <a:off x="3132" y="3157"/>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21" name="Picture 280">
              <a:extLst>
                <a:ext uri="{FF2B5EF4-FFF2-40B4-BE49-F238E27FC236}">
                  <a16:creationId xmlns:a16="http://schemas.microsoft.com/office/drawing/2014/main" id="{7200BAB0-54BC-AAFD-3092-A9585311D96A}"/>
                </a:ext>
              </a:extLst>
            </p:cNvPr>
            <p:cNvSpPr>
              <a:spLocks noChangeAspect="1" noChangeArrowheads="1"/>
            </p:cNvSpPr>
            <p:nvPr/>
          </p:nvSpPr>
          <p:spPr bwMode="auto">
            <a:xfrm>
              <a:off x="3132" y="3158"/>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22" name="Picture 281">
              <a:extLst>
                <a:ext uri="{FF2B5EF4-FFF2-40B4-BE49-F238E27FC236}">
                  <a16:creationId xmlns:a16="http://schemas.microsoft.com/office/drawing/2014/main" id="{0F2D5C74-F78C-D013-0767-BE2D6422F250}"/>
                </a:ext>
              </a:extLst>
            </p:cNvPr>
            <p:cNvSpPr>
              <a:spLocks noChangeAspect="1" noChangeArrowheads="1"/>
            </p:cNvSpPr>
            <p:nvPr/>
          </p:nvSpPr>
          <p:spPr bwMode="auto">
            <a:xfrm>
              <a:off x="3141" y="3159"/>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823" name="Picture 282">
              <a:extLst>
                <a:ext uri="{FF2B5EF4-FFF2-40B4-BE49-F238E27FC236}">
                  <a16:creationId xmlns:a16="http://schemas.microsoft.com/office/drawing/2014/main" id="{E3C19832-A078-C831-0E43-F96CBB36A198}"/>
                </a:ext>
              </a:extLst>
            </p:cNvPr>
            <p:cNvSpPr>
              <a:spLocks noChangeAspect="1" noChangeArrowheads="1"/>
            </p:cNvSpPr>
            <p:nvPr/>
          </p:nvSpPr>
          <p:spPr bwMode="auto">
            <a:xfrm>
              <a:off x="3142" y="3160"/>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0" name="Picture 283">
              <a:extLst>
                <a:ext uri="{FF2B5EF4-FFF2-40B4-BE49-F238E27FC236}">
                  <a16:creationId xmlns:a16="http://schemas.microsoft.com/office/drawing/2014/main" id="{968255BF-8D8B-1588-DC6C-D79AE81D6070}"/>
                </a:ext>
              </a:extLst>
            </p:cNvPr>
            <p:cNvSpPr>
              <a:spLocks noChangeAspect="1" noChangeArrowheads="1"/>
            </p:cNvSpPr>
            <p:nvPr/>
          </p:nvSpPr>
          <p:spPr bwMode="auto">
            <a:xfrm>
              <a:off x="3142" y="3161"/>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1" name="Picture 284">
              <a:extLst>
                <a:ext uri="{FF2B5EF4-FFF2-40B4-BE49-F238E27FC236}">
                  <a16:creationId xmlns:a16="http://schemas.microsoft.com/office/drawing/2014/main" id="{37CE9A15-D7EC-454E-CDB0-5E1F91222448}"/>
                </a:ext>
              </a:extLst>
            </p:cNvPr>
            <p:cNvSpPr>
              <a:spLocks noChangeAspect="1" noChangeArrowheads="1"/>
            </p:cNvSpPr>
            <p:nvPr/>
          </p:nvSpPr>
          <p:spPr bwMode="auto">
            <a:xfrm>
              <a:off x="3142" y="3162"/>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2" name="Picture 285">
              <a:extLst>
                <a:ext uri="{FF2B5EF4-FFF2-40B4-BE49-F238E27FC236}">
                  <a16:creationId xmlns:a16="http://schemas.microsoft.com/office/drawing/2014/main" id="{943AB230-B497-82F2-7BE3-098BAEE274FC}"/>
                </a:ext>
              </a:extLst>
            </p:cNvPr>
            <p:cNvSpPr>
              <a:spLocks noChangeAspect="1" noChangeArrowheads="1"/>
            </p:cNvSpPr>
            <p:nvPr/>
          </p:nvSpPr>
          <p:spPr bwMode="auto">
            <a:xfrm>
              <a:off x="3149" y="316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3" name="Picture 286">
              <a:extLst>
                <a:ext uri="{FF2B5EF4-FFF2-40B4-BE49-F238E27FC236}">
                  <a16:creationId xmlns:a16="http://schemas.microsoft.com/office/drawing/2014/main" id="{8DBCB60E-7FB9-BEA9-8208-8453B69A5799}"/>
                </a:ext>
              </a:extLst>
            </p:cNvPr>
            <p:cNvSpPr>
              <a:spLocks noChangeAspect="1" noChangeArrowheads="1"/>
            </p:cNvSpPr>
            <p:nvPr/>
          </p:nvSpPr>
          <p:spPr bwMode="auto">
            <a:xfrm>
              <a:off x="3255" y="3162"/>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4" name="Picture 287">
              <a:extLst>
                <a:ext uri="{FF2B5EF4-FFF2-40B4-BE49-F238E27FC236}">
                  <a16:creationId xmlns:a16="http://schemas.microsoft.com/office/drawing/2014/main" id="{35D4EB8D-C017-860F-6928-54F5CF4A2C2A}"/>
                </a:ext>
              </a:extLst>
            </p:cNvPr>
            <p:cNvSpPr>
              <a:spLocks noChangeAspect="1" noChangeArrowheads="1"/>
            </p:cNvSpPr>
            <p:nvPr/>
          </p:nvSpPr>
          <p:spPr bwMode="auto">
            <a:xfrm>
              <a:off x="3142" y="3163"/>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5" name="Picture 288">
              <a:extLst>
                <a:ext uri="{FF2B5EF4-FFF2-40B4-BE49-F238E27FC236}">
                  <a16:creationId xmlns:a16="http://schemas.microsoft.com/office/drawing/2014/main" id="{1302C832-0779-93B4-6D36-7CCD5D185C66}"/>
                </a:ext>
              </a:extLst>
            </p:cNvPr>
            <p:cNvSpPr>
              <a:spLocks noChangeAspect="1" noChangeArrowheads="1"/>
            </p:cNvSpPr>
            <p:nvPr/>
          </p:nvSpPr>
          <p:spPr bwMode="auto">
            <a:xfrm>
              <a:off x="3149" y="316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6" name="Picture 289">
              <a:extLst>
                <a:ext uri="{FF2B5EF4-FFF2-40B4-BE49-F238E27FC236}">
                  <a16:creationId xmlns:a16="http://schemas.microsoft.com/office/drawing/2014/main" id="{3685D371-6DCF-3CB2-E17E-E58E34E9C6FA}"/>
                </a:ext>
              </a:extLst>
            </p:cNvPr>
            <p:cNvSpPr>
              <a:spLocks noChangeAspect="1" noChangeArrowheads="1"/>
            </p:cNvSpPr>
            <p:nvPr/>
          </p:nvSpPr>
          <p:spPr bwMode="auto">
            <a:xfrm>
              <a:off x="3256" y="3163"/>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7" name="Picture 290">
              <a:extLst>
                <a:ext uri="{FF2B5EF4-FFF2-40B4-BE49-F238E27FC236}">
                  <a16:creationId xmlns:a16="http://schemas.microsoft.com/office/drawing/2014/main" id="{89AACFC2-5B6A-5E10-CC40-6AB99926B81C}"/>
                </a:ext>
              </a:extLst>
            </p:cNvPr>
            <p:cNvSpPr>
              <a:spLocks noChangeAspect="1" noChangeArrowheads="1"/>
            </p:cNvSpPr>
            <p:nvPr/>
          </p:nvSpPr>
          <p:spPr bwMode="auto">
            <a:xfrm>
              <a:off x="3143" y="3164"/>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8" name="Picture 291">
              <a:extLst>
                <a:ext uri="{FF2B5EF4-FFF2-40B4-BE49-F238E27FC236}">
                  <a16:creationId xmlns:a16="http://schemas.microsoft.com/office/drawing/2014/main" id="{BE2667F3-3DF8-63B2-2681-FC0217730F70}"/>
                </a:ext>
              </a:extLst>
            </p:cNvPr>
            <p:cNvSpPr>
              <a:spLocks noChangeAspect="1" noChangeArrowheads="1"/>
            </p:cNvSpPr>
            <p:nvPr/>
          </p:nvSpPr>
          <p:spPr bwMode="auto">
            <a:xfrm>
              <a:off x="3149" y="316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29" name="Picture 292">
              <a:extLst>
                <a:ext uri="{FF2B5EF4-FFF2-40B4-BE49-F238E27FC236}">
                  <a16:creationId xmlns:a16="http://schemas.microsoft.com/office/drawing/2014/main" id="{C5B9EE63-88A4-5B9B-EAAF-6CF9146B6152}"/>
                </a:ext>
              </a:extLst>
            </p:cNvPr>
            <p:cNvSpPr>
              <a:spLocks noChangeAspect="1" noChangeArrowheads="1"/>
            </p:cNvSpPr>
            <p:nvPr/>
          </p:nvSpPr>
          <p:spPr bwMode="auto">
            <a:xfrm>
              <a:off x="3257" y="3164"/>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0" name="Picture 293">
              <a:extLst>
                <a:ext uri="{FF2B5EF4-FFF2-40B4-BE49-F238E27FC236}">
                  <a16:creationId xmlns:a16="http://schemas.microsoft.com/office/drawing/2014/main" id="{7C05C9CF-200A-B204-5705-D258686CD115}"/>
                </a:ext>
              </a:extLst>
            </p:cNvPr>
            <p:cNvSpPr>
              <a:spLocks noChangeAspect="1" noChangeArrowheads="1"/>
            </p:cNvSpPr>
            <p:nvPr/>
          </p:nvSpPr>
          <p:spPr bwMode="auto">
            <a:xfrm>
              <a:off x="3149" y="316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1" name="Picture 294">
              <a:extLst>
                <a:ext uri="{FF2B5EF4-FFF2-40B4-BE49-F238E27FC236}">
                  <a16:creationId xmlns:a16="http://schemas.microsoft.com/office/drawing/2014/main" id="{C71477D1-25CF-02C2-A1CB-64B7C5C635F5}"/>
                </a:ext>
              </a:extLst>
            </p:cNvPr>
            <p:cNvSpPr>
              <a:spLocks noChangeAspect="1" noChangeArrowheads="1"/>
            </p:cNvSpPr>
            <p:nvPr/>
          </p:nvSpPr>
          <p:spPr bwMode="auto">
            <a:xfrm>
              <a:off x="3149" y="316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2" name="Picture 295">
              <a:extLst>
                <a:ext uri="{FF2B5EF4-FFF2-40B4-BE49-F238E27FC236}">
                  <a16:creationId xmlns:a16="http://schemas.microsoft.com/office/drawing/2014/main" id="{89A50DD3-858A-52D2-D2DA-14C202308973}"/>
                </a:ext>
              </a:extLst>
            </p:cNvPr>
            <p:cNvSpPr>
              <a:spLocks noChangeAspect="1" noChangeArrowheads="1"/>
            </p:cNvSpPr>
            <p:nvPr/>
          </p:nvSpPr>
          <p:spPr bwMode="auto">
            <a:xfrm>
              <a:off x="3149" y="316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3" name="Picture 296">
              <a:extLst>
                <a:ext uri="{FF2B5EF4-FFF2-40B4-BE49-F238E27FC236}">
                  <a16:creationId xmlns:a16="http://schemas.microsoft.com/office/drawing/2014/main" id="{C1CD59F1-84B9-29D7-0195-3824F0BDFCAA}"/>
                </a:ext>
              </a:extLst>
            </p:cNvPr>
            <p:cNvSpPr>
              <a:spLocks noChangeAspect="1" noChangeArrowheads="1"/>
            </p:cNvSpPr>
            <p:nvPr/>
          </p:nvSpPr>
          <p:spPr bwMode="auto">
            <a:xfrm>
              <a:off x="3149" y="316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4" name="Picture 297">
              <a:extLst>
                <a:ext uri="{FF2B5EF4-FFF2-40B4-BE49-F238E27FC236}">
                  <a16:creationId xmlns:a16="http://schemas.microsoft.com/office/drawing/2014/main" id="{11685307-6F70-C644-BBEF-070983280F63}"/>
                </a:ext>
              </a:extLst>
            </p:cNvPr>
            <p:cNvSpPr>
              <a:spLocks noChangeAspect="1" noChangeArrowheads="1"/>
            </p:cNvSpPr>
            <p:nvPr/>
          </p:nvSpPr>
          <p:spPr bwMode="auto">
            <a:xfrm>
              <a:off x="3149" y="316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5" name="Picture 298">
              <a:extLst>
                <a:ext uri="{FF2B5EF4-FFF2-40B4-BE49-F238E27FC236}">
                  <a16:creationId xmlns:a16="http://schemas.microsoft.com/office/drawing/2014/main" id="{BC4BBFDF-29C4-B025-39A8-FDEBFFE101F0}"/>
                </a:ext>
              </a:extLst>
            </p:cNvPr>
            <p:cNvSpPr>
              <a:spLocks noChangeAspect="1" noChangeArrowheads="1"/>
            </p:cNvSpPr>
            <p:nvPr/>
          </p:nvSpPr>
          <p:spPr bwMode="auto">
            <a:xfrm>
              <a:off x="3149" y="317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6" name="Picture 299">
              <a:extLst>
                <a:ext uri="{FF2B5EF4-FFF2-40B4-BE49-F238E27FC236}">
                  <a16:creationId xmlns:a16="http://schemas.microsoft.com/office/drawing/2014/main" id="{AA15563B-B81D-5711-5A5D-302B600DFE71}"/>
                </a:ext>
              </a:extLst>
            </p:cNvPr>
            <p:cNvSpPr>
              <a:spLocks noChangeAspect="1" noChangeArrowheads="1"/>
            </p:cNvSpPr>
            <p:nvPr/>
          </p:nvSpPr>
          <p:spPr bwMode="auto">
            <a:xfrm>
              <a:off x="3149" y="317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7" name="Picture 300">
              <a:extLst>
                <a:ext uri="{FF2B5EF4-FFF2-40B4-BE49-F238E27FC236}">
                  <a16:creationId xmlns:a16="http://schemas.microsoft.com/office/drawing/2014/main" id="{0211CC63-FF0A-F6FA-0E74-94A8EEFFA41E}"/>
                </a:ext>
              </a:extLst>
            </p:cNvPr>
            <p:cNvSpPr>
              <a:spLocks noChangeAspect="1" noChangeArrowheads="1"/>
            </p:cNvSpPr>
            <p:nvPr/>
          </p:nvSpPr>
          <p:spPr bwMode="auto">
            <a:xfrm>
              <a:off x="3149" y="317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8" name="Picture 301">
              <a:extLst>
                <a:ext uri="{FF2B5EF4-FFF2-40B4-BE49-F238E27FC236}">
                  <a16:creationId xmlns:a16="http://schemas.microsoft.com/office/drawing/2014/main" id="{78ABBB91-916B-CB87-79CB-784EC75BA9E8}"/>
                </a:ext>
              </a:extLst>
            </p:cNvPr>
            <p:cNvSpPr>
              <a:spLocks noChangeAspect="1" noChangeArrowheads="1"/>
            </p:cNvSpPr>
            <p:nvPr/>
          </p:nvSpPr>
          <p:spPr bwMode="auto">
            <a:xfrm>
              <a:off x="3149" y="317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39" name="Picture 302">
              <a:extLst>
                <a:ext uri="{FF2B5EF4-FFF2-40B4-BE49-F238E27FC236}">
                  <a16:creationId xmlns:a16="http://schemas.microsoft.com/office/drawing/2014/main" id="{3D8BB056-AC51-1884-9975-B7F7FFB6DD3A}"/>
                </a:ext>
              </a:extLst>
            </p:cNvPr>
            <p:cNvSpPr>
              <a:spLocks noChangeAspect="1" noChangeArrowheads="1"/>
            </p:cNvSpPr>
            <p:nvPr/>
          </p:nvSpPr>
          <p:spPr bwMode="auto">
            <a:xfrm>
              <a:off x="3149" y="317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0" name="Picture 303">
              <a:extLst>
                <a:ext uri="{FF2B5EF4-FFF2-40B4-BE49-F238E27FC236}">
                  <a16:creationId xmlns:a16="http://schemas.microsoft.com/office/drawing/2014/main" id="{EA651185-2029-8169-4E64-522A7B8100E4}"/>
                </a:ext>
              </a:extLst>
            </p:cNvPr>
            <p:cNvSpPr>
              <a:spLocks noChangeAspect="1" noChangeArrowheads="1"/>
            </p:cNvSpPr>
            <p:nvPr/>
          </p:nvSpPr>
          <p:spPr bwMode="auto">
            <a:xfrm>
              <a:off x="3149" y="317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1" name="Picture 304">
              <a:extLst>
                <a:ext uri="{FF2B5EF4-FFF2-40B4-BE49-F238E27FC236}">
                  <a16:creationId xmlns:a16="http://schemas.microsoft.com/office/drawing/2014/main" id="{EB9F571D-7A29-ABD2-A41D-0F144026E4C0}"/>
                </a:ext>
              </a:extLst>
            </p:cNvPr>
            <p:cNvSpPr>
              <a:spLocks noChangeAspect="1" noChangeArrowheads="1"/>
            </p:cNvSpPr>
            <p:nvPr/>
          </p:nvSpPr>
          <p:spPr bwMode="auto">
            <a:xfrm>
              <a:off x="3149" y="317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2" name="Picture 305">
              <a:extLst>
                <a:ext uri="{FF2B5EF4-FFF2-40B4-BE49-F238E27FC236}">
                  <a16:creationId xmlns:a16="http://schemas.microsoft.com/office/drawing/2014/main" id="{D7E1FB56-0F00-E12A-F42D-B958DA45C30D}"/>
                </a:ext>
              </a:extLst>
            </p:cNvPr>
            <p:cNvSpPr>
              <a:spLocks noChangeAspect="1" noChangeArrowheads="1"/>
            </p:cNvSpPr>
            <p:nvPr/>
          </p:nvSpPr>
          <p:spPr bwMode="auto">
            <a:xfrm>
              <a:off x="3149" y="317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3" name="Picture 306">
              <a:extLst>
                <a:ext uri="{FF2B5EF4-FFF2-40B4-BE49-F238E27FC236}">
                  <a16:creationId xmlns:a16="http://schemas.microsoft.com/office/drawing/2014/main" id="{70BDAA3F-3E24-D3C8-99EA-11CDDF45E81D}"/>
                </a:ext>
              </a:extLst>
            </p:cNvPr>
            <p:cNvSpPr>
              <a:spLocks noChangeAspect="1" noChangeArrowheads="1"/>
            </p:cNvSpPr>
            <p:nvPr/>
          </p:nvSpPr>
          <p:spPr bwMode="auto">
            <a:xfrm>
              <a:off x="3149" y="317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4" name="Picture 307">
              <a:extLst>
                <a:ext uri="{FF2B5EF4-FFF2-40B4-BE49-F238E27FC236}">
                  <a16:creationId xmlns:a16="http://schemas.microsoft.com/office/drawing/2014/main" id="{2B018883-5BEF-1C3A-7366-BA24F1DA9BF8}"/>
                </a:ext>
              </a:extLst>
            </p:cNvPr>
            <p:cNvSpPr>
              <a:spLocks noChangeAspect="1" noChangeArrowheads="1"/>
            </p:cNvSpPr>
            <p:nvPr/>
          </p:nvSpPr>
          <p:spPr bwMode="auto">
            <a:xfrm>
              <a:off x="3149" y="317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5" name="Picture 308">
              <a:extLst>
                <a:ext uri="{FF2B5EF4-FFF2-40B4-BE49-F238E27FC236}">
                  <a16:creationId xmlns:a16="http://schemas.microsoft.com/office/drawing/2014/main" id="{C5C89882-0E99-925A-7681-9AD264CB698C}"/>
                </a:ext>
              </a:extLst>
            </p:cNvPr>
            <p:cNvSpPr>
              <a:spLocks noChangeAspect="1" noChangeArrowheads="1"/>
            </p:cNvSpPr>
            <p:nvPr/>
          </p:nvSpPr>
          <p:spPr bwMode="auto">
            <a:xfrm>
              <a:off x="3149" y="317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6" name="Picture 309">
              <a:extLst>
                <a:ext uri="{FF2B5EF4-FFF2-40B4-BE49-F238E27FC236}">
                  <a16:creationId xmlns:a16="http://schemas.microsoft.com/office/drawing/2014/main" id="{FF56A71A-C84D-210F-81CC-CE004B235240}"/>
                </a:ext>
              </a:extLst>
            </p:cNvPr>
            <p:cNvSpPr>
              <a:spLocks noChangeAspect="1" noChangeArrowheads="1"/>
            </p:cNvSpPr>
            <p:nvPr/>
          </p:nvSpPr>
          <p:spPr bwMode="auto">
            <a:xfrm>
              <a:off x="3149" y="318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7" name="Picture 310">
              <a:extLst>
                <a:ext uri="{FF2B5EF4-FFF2-40B4-BE49-F238E27FC236}">
                  <a16:creationId xmlns:a16="http://schemas.microsoft.com/office/drawing/2014/main" id="{94BC700F-3151-A513-062E-EF4FFA1BFB1B}"/>
                </a:ext>
              </a:extLst>
            </p:cNvPr>
            <p:cNvSpPr>
              <a:spLocks noChangeAspect="1" noChangeArrowheads="1"/>
            </p:cNvSpPr>
            <p:nvPr/>
          </p:nvSpPr>
          <p:spPr bwMode="auto">
            <a:xfrm>
              <a:off x="3148" y="3181"/>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8" name="Picture 311">
              <a:extLst>
                <a:ext uri="{FF2B5EF4-FFF2-40B4-BE49-F238E27FC236}">
                  <a16:creationId xmlns:a16="http://schemas.microsoft.com/office/drawing/2014/main" id="{104618EF-7A15-8499-9AA5-724AD3FB235D}"/>
                </a:ext>
              </a:extLst>
            </p:cNvPr>
            <p:cNvSpPr>
              <a:spLocks noChangeAspect="1" noChangeArrowheads="1"/>
            </p:cNvSpPr>
            <p:nvPr/>
          </p:nvSpPr>
          <p:spPr bwMode="auto">
            <a:xfrm>
              <a:off x="3148" y="3182"/>
              <a:ext cx="1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49" name="Picture 312">
              <a:extLst>
                <a:ext uri="{FF2B5EF4-FFF2-40B4-BE49-F238E27FC236}">
                  <a16:creationId xmlns:a16="http://schemas.microsoft.com/office/drawing/2014/main" id="{9E64A6CC-75D1-2ADC-F006-14BAF4F8A948}"/>
                </a:ext>
              </a:extLst>
            </p:cNvPr>
            <p:cNvSpPr>
              <a:spLocks noChangeAspect="1" noChangeArrowheads="1"/>
            </p:cNvSpPr>
            <p:nvPr/>
          </p:nvSpPr>
          <p:spPr bwMode="auto">
            <a:xfrm>
              <a:off x="3147" y="3183"/>
              <a:ext cx="10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0" name="Picture 313">
              <a:extLst>
                <a:ext uri="{FF2B5EF4-FFF2-40B4-BE49-F238E27FC236}">
                  <a16:creationId xmlns:a16="http://schemas.microsoft.com/office/drawing/2014/main" id="{50FE393B-090B-D8D3-8D9D-F311BB6CAA69}"/>
                </a:ext>
              </a:extLst>
            </p:cNvPr>
            <p:cNvSpPr>
              <a:spLocks noChangeAspect="1" noChangeArrowheads="1"/>
            </p:cNvSpPr>
            <p:nvPr/>
          </p:nvSpPr>
          <p:spPr bwMode="auto">
            <a:xfrm>
              <a:off x="3147" y="3184"/>
              <a:ext cx="10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1" name="Picture 314">
              <a:extLst>
                <a:ext uri="{FF2B5EF4-FFF2-40B4-BE49-F238E27FC236}">
                  <a16:creationId xmlns:a16="http://schemas.microsoft.com/office/drawing/2014/main" id="{140E0C9D-9F15-BE85-6B3E-C2EE1F20C5F3}"/>
                </a:ext>
              </a:extLst>
            </p:cNvPr>
            <p:cNvSpPr>
              <a:spLocks noChangeAspect="1" noChangeArrowheads="1"/>
            </p:cNvSpPr>
            <p:nvPr/>
          </p:nvSpPr>
          <p:spPr bwMode="auto">
            <a:xfrm>
              <a:off x="3146" y="3185"/>
              <a:ext cx="1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2" name="Picture 315">
              <a:extLst>
                <a:ext uri="{FF2B5EF4-FFF2-40B4-BE49-F238E27FC236}">
                  <a16:creationId xmlns:a16="http://schemas.microsoft.com/office/drawing/2014/main" id="{95FDDCBD-98F9-FF80-2FF8-4E0AB709E063}"/>
                </a:ext>
              </a:extLst>
            </p:cNvPr>
            <p:cNvSpPr>
              <a:spLocks noChangeAspect="1" noChangeArrowheads="1"/>
            </p:cNvSpPr>
            <p:nvPr/>
          </p:nvSpPr>
          <p:spPr bwMode="auto">
            <a:xfrm>
              <a:off x="3146" y="3186"/>
              <a:ext cx="1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3" name="Picture 316">
              <a:extLst>
                <a:ext uri="{FF2B5EF4-FFF2-40B4-BE49-F238E27FC236}">
                  <a16:creationId xmlns:a16="http://schemas.microsoft.com/office/drawing/2014/main" id="{C048EB4A-C873-5CFF-401F-5CE2C12266D8}"/>
                </a:ext>
              </a:extLst>
            </p:cNvPr>
            <p:cNvSpPr>
              <a:spLocks noChangeAspect="1" noChangeArrowheads="1"/>
            </p:cNvSpPr>
            <p:nvPr/>
          </p:nvSpPr>
          <p:spPr bwMode="auto">
            <a:xfrm>
              <a:off x="3146" y="3187"/>
              <a:ext cx="1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4" name="Picture 317">
              <a:extLst>
                <a:ext uri="{FF2B5EF4-FFF2-40B4-BE49-F238E27FC236}">
                  <a16:creationId xmlns:a16="http://schemas.microsoft.com/office/drawing/2014/main" id="{E436D464-C7B0-43E8-0F56-78FB03E8C924}"/>
                </a:ext>
              </a:extLst>
            </p:cNvPr>
            <p:cNvSpPr>
              <a:spLocks noChangeAspect="1" noChangeArrowheads="1"/>
            </p:cNvSpPr>
            <p:nvPr/>
          </p:nvSpPr>
          <p:spPr bwMode="auto">
            <a:xfrm>
              <a:off x="3145" y="3188"/>
              <a:ext cx="1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5" name="Picture 318">
              <a:extLst>
                <a:ext uri="{FF2B5EF4-FFF2-40B4-BE49-F238E27FC236}">
                  <a16:creationId xmlns:a16="http://schemas.microsoft.com/office/drawing/2014/main" id="{C6EDD1EC-3D73-7CCE-E04E-78F96C674AD7}"/>
                </a:ext>
              </a:extLst>
            </p:cNvPr>
            <p:cNvSpPr>
              <a:spLocks noChangeAspect="1" noChangeArrowheads="1"/>
            </p:cNvSpPr>
            <p:nvPr/>
          </p:nvSpPr>
          <p:spPr bwMode="auto">
            <a:xfrm>
              <a:off x="3145" y="3189"/>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6" name="Picture 319">
              <a:extLst>
                <a:ext uri="{FF2B5EF4-FFF2-40B4-BE49-F238E27FC236}">
                  <a16:creationId xmlns:a16="http://schemas.microsoft.com/office/drawing/2014/main" id="{DCD9622D-558F-5964-E92C-AA25CD06E522}"/>
                </a:ext>
              </a:extLst>
            </p:cNvPr>
            <p:cNvSpPr>
              <a:spLocks noChangeAspect="1" noChangeArrowheads="1"/>
            </p:cNvSpPr>
            <p:nvPr/>
          </p:nvSpPr>
          <p:spPr bwMode="auto">
            <a:xfrm>
              <a:off x="3144" y="3190"/>
              <a:ext cx="1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7" name="Picture 320">
              <a:extLst>
                <a:ext uri="{FF2B5EF4-FFF2-40B4-BE49-F238E27FC236}">
                  <a16:creationId xmlns:a16="http://schemas.microsoft.com/office/drawing/2014/main" id="{27D37F59-C65D-4A69-1A17-F86748C22564}"/>
                </a:ext>
              </a:extLst>
            </p:cNvPr>
            <p:cNvSpPr>
              <a:spLocks noChangeAspect="1" noChangeArrowheads="1"/>
            </p:cNvSpPr>
            <p:nvPr/>
          </p:nvSpPr>
          <p:spPr bwMode="auto">
            <a:xfrm>
              <a:off x="3144" y="3191"/>
              <a:ext cx="1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8" name="Picture 321">
              <a:extLst>
                <a:ext uri="{FF2B5EF4-FFF2-40B4-BE49-F238E27FC236}">
                  <a16:creationId xmlns:a16="http://schemas.microsoft.com/office/drawing/2014/main" id="{AAC90C4D-4918-8A74-A3A0-EDA4EF4962CE}"/>
                </a:ext>
              </a:extLst>
            </p:cNvPr>
            <p:cNvSpPr>
              <a:spLocks noChangeAspect="1" noChangeArrowheads="1"/>
            </p:cNvSpPr>
            <p:nvPr/>
          </p:nvSpPr>
          <p:spPr bwMode="auto">
            <a:xfrm>
              <a:off x="3144" y="3192"/>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59" name="Picture 322">
              <a:extLst>
                <a:ext uri="{FF2B5EF4-FFF2-40B4-BE49-F238E27FC236}">
                  <a16:creationId xmlns:a16="http://schemas.microsoft.com/office/drawing/2014/main" id="{7AB3F3F1-E457-6E21-F06D-F703F8E39107}"/>
                </a:ext>
              </a:extLst>
            </p:cNvPr>
            <p:cNvSpPr>
              <a:spLocks noChangeAspect="1" noChangeArrowheads="1"/>
            </p:cNvSpPr>
            <p:nvPr/>
          </p:nvSpPr>
          <p:spPr bwMode="auto">
            <a:xfrm>
              <a:off x="3143" y="3193"/>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0" name="Picture 323">
              <a:extLst>
                <a:ext uri="{FF2B5EF4-FFF2-40B4-BE49-F238E27FC236}">
                  <a16:creationId xmlns:a16="http://schemas.microsoft.com/office/drawing/2014/main" id="{67F4340C-E8FC-A1E7-81BA-BE2350E80FBB}"/>
                </a:ext>
              </a:extLst>
            </p:cNvPr>
            <p:cNvSpPr>
              <a:spLocks noChangeAspect="1" noChangeArrowheads="1"/>
            </p:cNvSpPr>
            <p:nvPr/>
          </p:nvSpPr>
          <p:spPr bwMode="auto">
            <a:xfrm>
              <a:off x="3143" y="3194"/>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1" name="Picture 324">
              <a:extLst>
                <a:ext uri="{FF2B5EF4-FFF2-40B4-BE49-F238E27FC236}">
                  <a16:creationId xmlns:a16="http://schemas.microsoft.com/office/drawing/2014/main" id="{1CE2B264-B3DF-A46D-66F5-81FB232232F2}"/>
                </a:ext>
              </a:extLst>
            </p:cNvPr>
            <p:cNvSpPr>
              <a:spLocks noChangeAspect="1" noChangeArrowheads="1"/>
            </p:cNvSpPr>
            <p:nvPr/>
          </p:nvSpPr>
          <p:spPr bwMode="auto">
            <a:xfrm>
              <a:off x="3143" y="3195"/>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2" name="Picture 325">
              <a:extLst>
                <a:ext uri="{FF2B5EF4-FFF2-40B4-BE49-F238E27FC236}">
                  <a16:creationId xmlns:a16="http://schemas.microsoft.com/office/drawing/2014/main" id="{4DB3CAEA-0A4E-57CC-1539-47878634C9BA}"/>
                </a:ext>
              </a:extLst>
            </p:cNvPr>
            <p:cNvSpPr>
              <a:spLocks noChangeAspect="1" noChangeArrowheads="1"/>
            </p:cNvSpPr>
            <p:nvPr/>
          </p:nvSpPr>
          <p:spPr bwMode="auto">
            <a:xfrm>
              <a:off x="3143" y="3196"/>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3" name="Picture 326">
              <a:extLst>
                <a:ext uri="{FF2B5EF4-FFF2-40B4-BE49-F238E27FC236}">
                  <a16:creationId xmlns:a16="http://schemas.microsoft.com/office/drawing/2014/main" id="{EC26DE30-500B-B3EC-9CD4-FF89AD28F6DD}"/>
                </a:ext>
              </a:extLst>
            </p:cNvPr>
            <p:cNvSpPr>
              <a:spLocks noChangeAspect="1" noChangeArrowheads="1"/>
            </p:cNvSpPr>
            <p:nvPr/>
          </p:nvSpPr>
          <p:spPr bwMode="auto">
            <a:xfrm>
              <a:off x="3142" y="3197"/>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4" name="Picture 327">
              <a:extLst>
                <a:ext uri="{FF2B5EF4-FFF2-40B4-BE49-F238E27FC236}">
                  <a16:creationId xmlns:a16="http://schemas.microsoft.com/office/drawing/2014/main" id="{24787307-1310-3940-2E01-E21A79C2131E}"/>
                </a:ext>
              </a:extLst>
            </p:cNvPr>
            <p:cNvSpPr>
              <a:spLocks noChangeAspect="1" noChangeArrowheads="1"/>
            </p:cNvSpPr>
            <p:nvPr/>
          </p:nvSpPr>
          <p:spPr bwMode="auto">
            <a:xfrm>
              <a:off x="3142" y="3198"/>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5" name="Picture 328">
              <a:extLst>
                <a:ext uri="{FF2B5EF4-FFF2-40B4-BE49-F238E27FC236}">
                  <a16:creationId xmlns:a16="http://schemas.microsoft.com/office/drawing/2014/main" id="{E1D4A521-950F-60E9-6BDE-7E1304A1B41C}"/>
                </a:ext>
              </a:extLst>
            </p:cNvPr>
            <p:cNvSpPr>
              <a:spLocks noChangeAspect="1" noChangeArrowheads="1"/>
            </p:cNvSpPr>
            <p:nvPr/>
          </p:nvSpPr>
          <p:spPr bwMode="auto">
            <a:xfrm>
              <a:off x="3142" y="3199"/>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6" name="Picture 329">
              <a:extLst>
                <a:ext uri="{FF2B5EF4-FFF2-40B4-BE49-F238E27FC236}">
                  <a16:creationId xmlns:a16="http://schemas.microsoft.com/office/drawing/2014/main" id="{11B68431-A205-5E21-77F3-474D2808AB25}"/>
                </a:ext>
              </a:extLst>
            </p:cNvPr>
            <p:cNvSpPr>
              <a:spLocks noChangeAspect="1" noChangeArrowheads="1"/>
            </p:cNvSpPr>
            <p:nvPr/>
          </p:nvSpPr>
          <p:spPr bwMode="auto">
            <a:xfrm>
              <a:off x="3142" y="3200"/>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7" name="Picture 330">
              <a:extLst>
                <a:ext uri="{FF2B5EF4-FFF2-40B4-BE49-F238E27FC236}">
                  <a16:creationId xmlns:a16="http://schemas.microsoft.com/office/drawing/2014/main" id="{76E980A7-F6DB-2069-9071-86AEC7988492}"/>
                </a:ext>
              </a:extLst>
            </p:cNvPr>
            <p:cNvSpPr>
              <a:spLocks noChangeAspect="1" noChangeArrowheads="1"/>
            </p:cNvSpPr>
            <p:nvPr/>
          </p:nvSpPr>
          <p:spPr bwMode="auto">
            <a:xfrm>
              <a:off x="3141" y="3200"/>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8" name="Picture 331">
              <a:extLst>
                <a:ext uri="{FF2B5EF4-FFF2-40B4-BE49-F238E27FC236}">
                  <a16:creationId xmlns:a16="http://schemas.microsoft.com/office/drawing/2014/main" id="{21B2F18C-5179-2518-842C-3BE0F22DD3C6}"/>
                </a:ext>
              </a:extLst>
            </p:cNvPr>
            <p:cNvSpPr>
              <a:spLocks noChangeAspect="1" noChangeArrowheads="1"/>
            </p:cNvSpPr>
            <p:nvPr/>
          </p:nvSpPr>
          <p:spPr bwMode="auto">
            <a:xfrm>
              <a:off x="3141" y="3201"/>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9" name="Picture 332">
              <a:extLst>
                <a:ext uri="{FF2B5EF4-FFF2-40B4-BE49-F238E27FC236}">
                  <a16:creationId xmlns:a16="http://schemas.microsoft.com/office/drawing/2014/main" id="{E402CD21-8721-25B4-59A0-E965B4219B43}"/>
                </a:ext>
              </a:extLst>
            </p:cNvPr>
            <p:cNvSpPr>
              <a:spLocks noChangeAspect="1" noChangeArrowheads="1"/>
            </p:cNvSpPr>
            <p:nvPr/>
          </p:nvSpPr>
          <p:spPr bwMode="auto">
            <a:xfrm>
              <a:off x="3141" y="3202"/>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0" name="Picture 333">
              <a:extLst>
                <a:ext uri="{FF2B5EF4-FFF2-40B4-BE49-F238E27FC236}">
                  <a16:creationId xmlns:a16="http://schemas.microsoft.com/office/drawing/2014/main" id="{1DB9F0F4-F5D4-443E-344F-8AC10CBB945E}"/>
                </a:ext>
              </a:extLst>
            </p:cNvPr>
            <p:cNvSpPr>
              <a:spLocks noChangeAspect="1" noChangeArrowheads="1"/>
            </p:cNvSpPr>
            <p:nvPr/>
          </p:nvSpPr>
          <p:spPr bwMode="auto">
            <a:xfrm>
              <a:off x="3141" y="3203"/>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1" name="Picture 334">
              <a:extLst>
                <a:ext uri="{FF2B5EF4-FFF2-40B4-BE49-F238E27FC236}">
                  <a16:creationId xmlns:a16="http://schemas.microsoft.com/office/drawing/2014/main" id="{FE7351D3-0FC7-C2E9-20CE-62E064922EF8}"/>
                </a:ext>
              </a:extLst>
            </p:cNvPr>
            <p:cNvSpPr>
              <a:spLocks noChangeAspect="1" noChangeArrowheads="1"/>
            </p:cNvSpPr>
            <p:nvPr/>
          </p:nvSpPr>
          <p:spPr bwMode="auto">
            <a:xfrm>
              <a:off x="3141" y="3204"/>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2" name="Picture 335">
              <a:extLst>
                <a:ext uri="{FF2B5EF4-FFF2-40B4-BE49-F238E27FC236}">
                  <a16:creationId xmlns:a16="http://schemas.microsoft.com/office/drawing/2014/main" id="{66B2CD65-AC74-1EC9-32D8-F635871D92F6}"/>
                </a:ext>
              </a:extLst>
            </p:cNvPr>
            <p:cNvSpPr>
              <a:spLocks noChangeAspect="1" noChangeArrowheads="1"/>
            </p:cNvSpPr>
            <p:nvPr/>
          </p:nvSpPr>
          <p:spPr bwMode="auto">
            <a:xfrm>
              <a:off x="3141" y="3205"/>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3" name="Picture 336">
              <a:extLst>
                <a:ext uri="{FF2B5EF4-FFF2-40B4-BE49-F238E27FC236}">
                  <a16:creationId xmlns:a16="http://schemas.microsoft.com/office/drawing/2014/main" id="{BAB17E70-AB53-23D4-BCFE-FC97EC704A2B}"/>
                </a:ext>
              </a:extLst>
            </p:cNvPr>
            <p:cNvSpPr>
              <a:spLocks noChangeAspect="1" noChangeArrowheads="1"/>
            </p:cNvSpPr>
            <p:nvPr/>
          </p:nvSpPr>
          <p:spPr bwMode="auto">
            <a:xfrm>
              <a:off x="3141" y="3206"/>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4" name="Picture 337">
              <a:extLst>
                <a:ext uri="{FF2B5EF4-FFF2-40B4-BE49-F238E27FC236}">
                  <a16:creationId xmlns:a16="http://schemas.microsoft.com/office/drawing/2014/main" id="{8D4F41A5-65DC-E2C3-8B07-A53B8112F28F}"/>
                </a:ext>
              </a:extLst>
            </p:cNvPr>
            <p:cNvSpPr>
              <a:spLocks noChangeAspect="1" noChangeArrowheads="1"/>
            </p:cNvSpPr>
            <p:nvPr/>
          </p:nvSpPr>
          <p:spPr bwMode="auto">
            <a:xfrm>
              <a:off x="3141" y="3207"/>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5" name="Picture 338">
              <a:extLst>
                <a:ext uri="{FF2B5EF4-FFF2-40B4-BE49-F238E27FC236}">
                  <a16:creationId xmlns:a16="http://schemas.microsoft.com/office/drawing/2014/main" id="{C22ED817-BB14-6B2E-DA9F-CE6C40A33E07}"/>
                </a:ext>
              </a:extLst>
            </p:cNvPr>
            <p:cNvSpPr>
              <a:spLocks noChangeAspect="1" noChangeArrowheads="1"/>
            </p:cNvSpPr>
            <p:nvPr/>
          </p:nvSpPr>
          <p:spPr bwMode="auto">
            <a:xfrm>
              <a:off x="3141" y="3208"/>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6" name="Picture 339">
              <a:extLst>
                <a:ext uri="{FF2B5EF4-FFF2-40B4-BE49-F238E27FC236}">
                  <a16:creationId xmlns:a16="http://schemas.microsoft.com/office/drawing/2014/main" id="{A2192D32-BB7D-2AC2-4ABC-6AA7F47385C8}"/>
                </a:ext>
              </a:extLst>
            </p:cNvPr>
            <p:cNvSpPr>
              <a:spLocks noChangeAspect="1" noChangeArrowheads="1"/>
            </p:cNvSpPr>
            <p:nvPr/>
          </p:nvSpPr>
          <p:spPr bwMode="auto">
            <a:xfrm>
              <a:off x="3140" y="3209"/>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7" name="Picture 340">
              <a:extLst>
                <a:ext uri="{FF2B5EF4-FFF2-40B4-BE49-F238E27FC236}">
                  <a16:creationId xmlns:a16="http://schemas.microsoft.com/office/drawing/2014/main" id="{D671DE3E-7CFC-92FA-2BBC-CD38D01E11F9}"/>
                </a:ext>
              </a:extLst>
            </p:cNvPr>
            <p:cNvSpPr>
              <a:spLocks noChangeAspect="1" noChangeArrowheads="1"/>
            </p:cNvSpPr>
            <p:nvPr/>
          </p:nvSpPr>
          <p:spPr bwMode="auto">
            <a:xfrm>
              <a:off x="3140" y="3210"/>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8" name="Picture 341">
              <a:extLst>
                <a:ext uri="{FF2B5EF4-FFF2-40B4-BE49-F238E27FC236}">
                  <a16:creationId xmlns:a16="http://schemas.microsoft.com/office/drawing/2014/main" id="{0EA599A1-67EC-3C65-9A80-F49C2C9CA5CD}"/>
                </a:ext>
              </a:extLst>
            </p:cNvPr>
            <p:cNvSpPr>
              <a:spLocks noChangeAspect="1" noChangeArrowheads="1"/>
            </p:cNvSpPr>
            <p:nvPr/>
          </p:nvSpPr>
          <p:spPr bwMode="auto">
            <a:xfrm>
              <a:off x="3140" y="3211"/>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79" name="Picture 342">
              <a:extLst>
                <a:ext uri="{FF2B5EF4-FFF2-40B4-BE49-F238E27FC236}">
                  <a16:creationId xmlns:a16="http://schemas.microsoft.com/office/drawing/2014/main" id="{50DE2930-7181-7391-6F8D-5B68A59D272B}"/>
                </a:ext>
              </a:extLst>
            </p:cNvPr>
            <p:cNvSpPr>
              <a:spLocks noChangeAspect="1" noChangeArrowheads="1"/>
            </p:cNvSpPr>
            <p:nvPr/>
          </p:nvSpPr>
          <p:spPr bwMode="auto">
            <a:xfrm>
              <a:off x="3140" y="3212"/>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0" name="Picture 343">
              <a:extLst>
                <a:ext uri="{FF2B5EF4-FFF2-40B4-BE49-F238E27FC236}">
                  <a16:creationId xmlns:a16="http://schemas.microsoft.com/office/drawing/2014/main" id="{C98DE2B0-CE33-DD0C-E557-897C0D61CD99}"/>
                </a:ext>
              </a:extLst>
            </p:cNvPr>
            <p:cNvSpPr>
              <a:spLocks noChangeAspect="1" noChangeArrowheads="1"/>
            </p:cNvSpPr>
            <p:nvPr/>
          </p:nvSpPr>
          <p:spPr bwMode="auto">
            <a:xfrm>
              <a:off x="3140" y="3213"/>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1" name="Picture 344">
              <a:extLst>
                <a:ext uri="{FF2B5EF4-FFF2-40B4-BE49-F238E27FC236}">
                  <a16:creationId xmlns:a16="http://schemas.microsoft.com/office/drawing/2014/main" id="{3AA65024-7785-18FB-711D-3C0DF498EE6E}"/>
                </a:ext>
              </a:extLst>
            </p:cNvPr>
            <p:cNvSpPr>
              <a:spLocks noChangeAspect="1" noChangeArrowheads="1"/>
            </p:cNvSpPr>
            <p:nvPr/>
          </p:nvSpPr>
          <p:spPr bwMode="auto">
            <a:xfrm>
              <a:off x="3140" y="3214"/>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2" name="Picture 345">
              <a:extLst>
                <a:ext uri="{FF2B5EF4-FFF2-40B4-BE49-F238E27FC236}">
                  <a16:creationId xmlns:a16="http://schemas.microsoft.com/office/drawing/2014/main" id="{A88D2132-0262-1A6E-599A-B57DF07C7D1D}"/>
                </a:ext>
              </a:extLst>
            </p:cNvPr>
            <p:cNvSpPr>
              <a:spLocks noChangeAspect="1" noChangeArrowheads="1"/>
            </p:cNvSpPr>
            <p:nvPr/>
          </p:nvSpPr>
          <p:spPr bwMode="auto">
            <a:xfrm>
              <a:off x="3140" y="3215"/>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3" name="Picture 346">
              <a:extLst>
                <a:ext uri="{FF2B5EF4-FFF2-40B4-BE49-F238E27FC236}">
                  <a16:creationId xmlns:a16="http://schemas.microsoft.com/office/drawing/2014/main" id="{67E4F9F1-FCBA-FE1A-B0A9-43A3ADAE60EC}"/>
                </a:ext>
              </a:extLst>
            </p:cNvPr>
            <p:cNvSpPr>
              <a:spLocks noChangeAspect="1" noChangeArrowheads="1"/>
            </p:cNvSpPr>
            <p:nvPr/>
          </p:nvSpPr>
          <p:spPr bwMode="auto">
            <a:xfrm>
              <a:off x="3140" y="3216"/>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4" name="Picture 347">
              <a:extLst>
                <a:ext uri="{FF2B5EF4-FFF2-40B4-BE49-F238E27FC236}">
                  <a16:creationId xmlns:a16="http://schemas.microsoft.com/office/drawing/2014/main" id="{B0C2A71B-2C21-3321-6D17-8FC9BC5A5E8C}"/>
                </a:ext>
              </a:extLst>
            </p:cNvPr>
            <p:cNvSpPr>
              <a:spLocks noChangeAspect="1" noChangeArrowheads="1"/>
            </p:cNvSpPr>
            <p:nvPr/>
          </p:nvSpPr>
          <p:spPr bwMode="auto">
            <a:xfrm>
              <a:off x="3140" y="3217"/>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5" name="Picture 348">
              <a:extLst>
                <a:ext uri="{FF2B5EF4-FFF2-40B4-BE49-F238E27FC236}">
                  <a16:creationId xmlns:a16="http://schemas.microsoft.com/office/drawing/2014/main" id="{EA0F5E32-22E6-F933-7BBB-743622C27119}"/>
                </a:ext>
              </a:extLst>
            </p:cNvPr>
            <p:cNvSpPr>
              <a:spLocks noChangeAspect="1" noChangeArrowheads="1"/>
            </p:cNvSpPr>
            <p:nvPr/>
          </p:nvSpPr>
          <p:spPr bwMode="auto">
            <a:xfrm>
              <a:off x="3140" y="3218"/>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6" name="Picture 349">
              <a:extLst>
                <a:ext uri="{FF2B5EF4-FFF2-40B4-BE49-F238E27FC236}">
                  <a16:creationId xmlns:a16="http://schemas.microsoft.com/office/drawing/2014/main" id="{85C94812-AFF9-1CC4-4274-AFEAEE2A4E24}"/>
                </a:ext>
              </a:extLst>
            </p:cNvPr>
            <p:cNvSpPr>
              <a:spLocks noChangeAspect="1" noChangeArrowheads="1"/>
            </p:cNvSpPr>
            <p:nvPr/>
          </p:nvSpPr>
          <p:spPr bwMode="auto">
            <a:xfrm>
              <a:off x="3140" y="3219"/>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7" name="Picture 350">
              <a:extLst>
                <a:ext uri="{FF2B5EF4-FFF2-40B4-BE49-F238E27FC236}">
                  <a16:creationId xmlns:a16="http://schemas.microsoft.com/office/drawing/2014/main" id="{BA123CF8-BC5B-46E9-DC3B-B84ECAC0D9C0}"/>
                </a:ext>
              </a:extLst>
            </p:cNvPr>
            <p:cNvSpPr>
              <a:spLocks noChangeAspect="1" noChangeArrowheads="1"/>
            </p:cNvSpPr>
            <p:nvPr/>
          </p:nvSpPr>
          <p:spPr bwMode="auto">
            <a:xfrm>
              <a:off x="3140" y="3220"/>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8" name="Picture 351">
              <a:extLst>
                <a:ext uri="{FF2B5EF4-FFF2-40B4-BE49-F238E27FC236}">
                  <a16:creationId xmlns:a16="http://schemas.microsoft.com/office/drawing/2014/main" id="{6D906DAC-0ED5-1E65-ED9E-F4D25CD3DB1E}"/>
                </a:ext>
              </a:extLst>
            </p:cNvPr>
            <p:cNvSpPr>
              <a:spLocks noChangeAspect="1" noChangeArrowheads="1"/>
            </p:cNvSpPr>
            <p:nvPr/>
          </p:nvSpPr>
          <p:spPr bwMode="auto">
            <a:xfrm>
              <a:off x="3140" y="3221"/>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89" name="Picture 352">
              <a:extLst>
                <a:ext uri="{FF2B5EF4-FFF2-40B4-BE49-F238E27FC236}">
                  <a16:creationId xmlns:a16="http://schemas.microsoft.com/office/drawing/2014/main" id="{42E6308C-439F-D7F4-4590-E297D672A840}"/>
                </a:ext>
              </a:extLst>
            </p:cNvPr>
            <p:cNvSpPr>
              <a:spLocks noChangeAspect="1" noChangeArrowheads="1"/>
            </p:cNvSpPr>
            <p:nvPr/>
          </p:nvSpPr>
          <p:spPr bwMode="auto">
            <a:xfrm>
              <a:off x="3140" y="3222"/>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0" name="Picture 353">
              <a:extLst>
                <a:ext uri="{FF2B5EF4-FFF2-40B4-BE49-F238E27FC236}">
                  <a16:creationId xmlns:a16="http://schemas.microsoft.com/office/drawing/2014/main" id="{321A397E-4689-9A26-975D-BF8B856C8D87}"/>
                </a:ext>
              </a:extLst>
            </p:cNvPr>
            <p:cNvSpPr>
              <a:spLocks noChangeAspect="1" noChangeArrowheads="1"/>
            </p:cNvSpPr>
            <p:nvPr/>
          </p:nvSpPr>
          <p:spPr bwMode="auto">
            <a:xfrm>
              <a:off x="3141" y="3223"/>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1" name="Picture 354">
              <a:extLst>
                <a:ext uri="{FF2B5EF4-FFF2-40B4-BE49-F238E27FC236}">
                  <a16:creationId xmlns:a16="http://schemas.microsoft.com/office/drawing/2014/main" id="{CC1DC9DB-9C5B-D0E7-FE7C-119D94AEFB35}"/>
                </a:ext>
              </a:extLst>
            </p:cNvPr>
            <p:cNvSpPr>
              <a:spLocks noChangeAspect="1" noChangeArrowheads="1"/>
            </p:cNvSpPr>
            <p:nvPr/>
          </p:nvSpPr>
          <p:spPr bwMode="auto">
            <a:xfrm>
              <a:off x="3141" y="3224"/>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2" name="Picture 355">
              <a:extLst>
                <a:ext uri="{FF2B5EF4-FFF2-40B4-BE49-F238E27FC236}">
                  <a16:creationId xmlns:a16="http://schemas.microsoft.com/office/drawing/2014/main" id="{058C44A7-F5D0-C8C1-CC5D-E4E3D83E93DA}"/>
                </a:ext>
              </a:extLst>
            </p:cNvPr>
            <p:cNvSpPr>
              <a:spLocks noChangeAspect="1" noChangeArrowheads="1"/>
            </p:cNvSpPr>
            <p:nvPr/>
          </p:nvSpPr>
          <p:spPr bwMode="auto">
            <a:xfrm>
              <a:off x="3141" y="3224"/>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3" name="Picture 356">
              <a:extLst>
                <a:ext uri="{FF2B5EF4-FFF2-40B4-BE49-F238E27FC236}">
                  <a16:creationId xmlns:a16="http://schemas.microsoft.com/office/drawing/2014/main" id="{8D1E9E3F-BC69-B7E6-E1D2-2F51C1667149}"/>
                </a:ext>
              </a:extLst>
            </p:cNvPr>
            <p:cNvSpPr>
              <a:spLocks noChangeAspect="1" noChangeArrowheads="1"/>
            </p:cNvSpPr>
            <p:nvPr/>
          </p:nvSpPr>
          <p:spPr bwMode="auto">
            <a:xfrm>
              <a:off x="3141" y="3225"/>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4" name="Picture 357">
              <a:extLst>
                <a:ext uri="{FF2B5EF4-FFF2-40B4-BE49-F238E27FC236}">
                  <a16:creationId xmlns:a16="http://schemas.microsoft.com/office/drawing/2014/main" id="{4ADBA8B8-11D6-7465-FC94-36F1B48394BE}"/>
                </a:ext>
              </a:extLst>
            </p:cNvPr>
            <p:cNvSpPr>
              <a:spLocks noChangeAspect="1" noChangeArrowheads="1"/>
            </p:cNvSpPr>
            <p:nvPr/>
          </p:nvSpPr>
          <p:spPr bwMode="auto">
            <a:xfrm>
              <a:off x="3141" y="3226"/>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5" name="Picture 358">
              <a:extLst>
                <a:ext uri="{FF2B5EF4-FFF2-40B4-BE49-F238E27FC236}">
                  <a16:creationId xmlns:a16="http://schemas.microsoft.com/office/drawing/2014/main" id="{2D61FA0E-D287-FF5E-419B-50985FB1FA4E}"/>
                </a:ext>
              </a:extLst>
            </p:cNvPr>
            <p:cNvSpPr>
              <a:spLocks noChangeAspect="1" noChangeArrowheads="1"/>
            </p:cNvSpPr>
            <p:nvPr/>
          </p:nvSpPr>
          <p:spPr bwMode="auto">
            <a:xfrm>
              <a:off x="3141" y="3227"/>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6" name="Picture 359">
              <a:extLst>
                <a:ext uri="{FF2B5EF4-FFF2-40B4-BE49-F238E27FC236}">
                  <a16:creationId xmlns:a16="http://schemas.microsoft.com/office/drawing/2014/main" id="{AE637C62-BE22-213C-3F74-DFC8749B82A5}"/>
                </a:ext>
              </a:extLst>
            </p:cNvPr>
            <p:cNvSpPr>
              <a:spLocks noChangeAspect="1" noChangeArrowheads="1"/>
            </p:cNvSpPr>
            <p:nvPr/>
          </p:nvSpPr>
          <p:spPr bwMode="auto">
            <a:xfrm>
              <a:off x="3141" y="3228"/>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7" name="Picture 360">
              <a:extLst>
                <a:ext uri="{FF2B5EF4-FFF2-40B4-BE49-F238E27FC236}">
                  <a16:creationId xmlns:a16="http://schemas.microsoft.com/office/drawing/2014/main" id="{EFD31CF4-1372-B101-95E1-71E371C7DEB9}"/>
                </a:ext>
              </a:extLst>
            </p:cNvPr>
            <p:cNvSpPr>
              <a:spLocks noChangeAspect="1" noChangeArrowheads="1"/>
            </p:cNvSpPr>
            <p:nvPr/>
          </p:nvSpPr>
          <p:spPr bwMode="auto">
            <a:xfrm>
              <a:off x="3141" y="322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8" name="Picture 361">
              <a:extLst>
                <a:ext uri="{FF2B5EF4-FFF2-40B4-BE49-F238E27FC236}">
                  <a16:creationId xmlns:a16="http://schemas.microsoft.com/office/drawing/2014/main" id="{84B5E41A-286E-DD21-8818-E3EDF9281683}"/>
                </a:ext>
              </a:extLst>
            </p:cNvPr>
            <p:cNvSpPr>
              <a:spLocks noChangeAspect="1" noChangeArrowheads="1"/>
            </p:cNvSpPr>
            <p:nvPr/>
          </p:nvSpPr>
          <p:spPr bwMode="auto">
            <a:xfrm>
              <a:off x="3141" y="3230"/>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9" name="Picture 362">
              <a:extLst>
                <a:ext uri="{FF2B5EF4-FFF2-40B4-BE49-F238E27FC236}">
                  <a16:creationId xmlns:a16="http://schemas.microsoft.com/office/drawing/2014/main" id="{E1A65F7C-A068-320B-4360-361D6303D908}"/>
                </a:ext>
              </a:extLst>
            </p:cNvPr>
            <p:cNvSpPr>
              <a:spLocks noChangeAspect="1" noChangeArrowheads="1"/>
            </p:cNvSpPr>
            <p:nvPr/>
          </p:nvSpPr>
          <p:spPr bwMode="auto">
            <a:xfrm>
              <a:off x="3142" y="3231"/>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0" name="Picture 363">
              <a:extLst>
                <a:ext uri="{FF2B5EF4-FFF2-40B4-BE49-F238E27FC236}">
                  <a16:creationId xmlns:a16="http://schemas.microsoft.com/office/drawing/2014/main" id="{0C9504D2-CBC6-472A-A3F7-1C5F10F0368A}"/>
                </a:ext>
              </a:extLst>
            </p:cNvPr>
            <p:cNvSpPr>
              <a:spLocks noChangeAspect="1" noChangeArrowheads="1"/>
            </p:cNvSpPr>
            <p:nvPr/>
          </p:nvSpPr>
          <p:spPr bwMode="auto">
            <a:xfrm>
              <a:off x="3142" y="3232"/>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1" name="Picture 364">
              <a:extLst>
                <a:ext uri="{FF2B5EF4-FFF2-40B4-BE49-F238E27FC236}">
                  <a16:creationId xmlns:a16="http://schemas.microsoft.com/office/drawing/2014/main" id="{7DE737D4-82C5-E558-8B7C-6CC823D89203}"/>
                </a:ext>
              </a:extLst>
            </p:cNvPr>
            <p:cNvSpPr>
              <a:spLocks noChangeAspect="1" noChangeArrowheads="1"/>
            </p:cNvSpPr>
            <p:nvPr/>
          </p:nvSpPr>
          <p:spPr bwMode="auto">
            <a:xfrm>
              <a:off x="3142" y="3233"/>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2" name="Picture 365">
              <a:extLst>
                <a:ext uri="{FF2B5EF4-FFF2-40B4-BE49-F238E27FC236}">
                  <a16:creationId xmlns:a16="http://schemas.microsoft.com/office/drawing/2014/main" id="{FE5B57E7-4ED2-757F-12AA-9F60D8DBBD93}"/>
                </a:ext>
              </a:extLst>
            </p:cNvPr>
            <p:cNvSpPr>
              <a:spLocks noChangeAspect="1" noChangeArrowheads="1"/>
            </p:cNvSpPr>
            <p:nvPr/>
          </p:nvSpPr>
          <p:spPr bwMode="auto">
            <a:xfrm>
              <a:off x="3142" y="3234"/>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3" name="Picture 366">
              <a:extLst>
                <a:ext uri="{FF2B5EF4-FFF2-40B4-BE49-F238E27FC236}">
                  <a16:creationId xmlns:a16="http://schemas.microsoft.com/office/drawing/2014/main" id="{871B0BFB-A9FE-6AEF-9227-DE355E033002}"/>
                </a:ext>
              </a:extLst>
            </p:cNvPr>
            <p:cNvSpPr>
              <a:spLocks noChangeAspect="1" noChangeArrowheads="1"/>
            </p:cNvSpPr>
            <p:nvPr/>
          </p:nvSpPr>
          <p:spPr bwMode="auto">
            <a:xfrm>
              <a:off x="3142" y="3235"/>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4" name="Picture 367">
              <a:extLst>
                <a:ext uri="{FF2B5EF4-FFF2-40B4-BE49-F238E27FC236}">
                  <a16:creationId xmlns:a16="http://schemas.microsoft.com/office/drawing/2014/main" id="{06B27F18-71B6-5E9B-AB0E-066EC7249AE1}"/>
                </a:ext>
              </a:extLst>
            </p:cNvPr>
            <p:cNvSpPr>
              <a:spLocks noChangeAspect="1" noChangeArrowheads="1"/>
            </p:cNvSpPr>
            <p:nvPr/>
          </p:nvSpPr>
          <p:spPr bwMode="auto">
            <a:xfrm>
              <a:off x="3143" y="3236"/>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5" name="Picture 368">
              <a:extLst>
                <a:ext uri="{FF2B5EF4-FFF2-40B4-BE49-F238E27FC236}">
                  <a16:creationId xmlns:a16="http://schemas.microsoft.com/office/drawing/2014/main" id="{1FE5E71E-CDDC-ED2F-D576-8FDA47D52F94}"/>
                </a:ext>
              </a:extLst>
            </p:cNvPr>
            <p:cNvSpPr>
              <a:spLocks noChangeAspect="1" noChangeArrowheads="1"/>
            </p:cNvSpPr>
            <p:nvPr/>
          </p:nvSpPr>
          <p:spPr bwMode="auto">
            <a:xfrm>
              <a:off x="3143" y="3237"/>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6" name="Picture 369">
              <a:extLst>
                <a:ext uri="{FF2B5EF4-FFF2-40B4-BE49-F238E27FC236}">
                  <a16:creationId xmlns:a16="http://schemas.microsoft.com/office/drawing/2014/main" id="{EF8AA495-EB1E-D6DD-6C3C-60479694CD94}"/>
                </a:ext>
              </a:extLst>
            </p:cNvPr>
            <p:cNvSpPr>
              <a:spLocks noChangeAspect="1" noChangeArrowheads="1"/>
            </p:cNvSpPr>
            <p:nvPr/>
          </p:nvSpPr>
          <p:spPr bwMode="auto">
            <a:xfrm>
              <a:off x="3143" y="3238"/>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7" name="Picture 370">
              <a:extLst>
                <a:ext uri="{FF2B5EF4-FFF2-40B4-BE49-F238E27FC236}">
                  <a16:creationId xmlns:a16="http://schemas.microsoft.com/office/drawing/2014/main" id="{7E4F6489-8997-EEF0-0FA0-D25E5CD8B050}"/>
                </a:ext>
              </a:extLst>
            </p:cNvPr>
            <p:cNvSpPr>
              <a:spLocks noChangeAspect="1" noChangeArrowheads="1"/>
            </p:cNvSpPr>
            <p:nvPr/>
          </p:nvSpPr>
          <p:spPr bwMode="auto">
            <a:xfrm>
              <a:off x="3144" y="3239"/>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8" name="Picture 371">
              <a:extLst>
                <a:ext uri="{FF2B5EF4-FFF2-40B4-BE49-F238E27FC236}">
                  <a16:creationId xmlns:a16="http://schemas.microsoft.com/office/drawing/2014/main" id="{968FDE3D-B28D-1371-2AB9-84E4FB91AF9B}"/>
                </a:ext>
              </a:extLst>
            </p:cNvPr>
            <p:cNvSpPr>
              <a:spLocks noChangeAspect="1" noChangeArrowheads="1"/>
            </p:cNvSpPr>
            <p:nvPr/>
          </p:nvSpPr>
          <p:spPr bwMode="auto">
            <a:xfrm>
              <a:off x="3144" y="3240"/>
              <a:ext cx="1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9" name="Picture 372">
              <a:extLst>
                <a:ext uri="{FF2B5EF4-FFF2-40B4-BE49-F238E27FC236}">
                  <a16:creationId xmlns:a16="http://schemas.microsoft.com/office/drawing/2014/main" id="{7687E20E-ABBA-1F40-2BA3-A8A149DA824B}"/>
                </a:ext>
              </a:extLst>
            </p:cNvPr>
            <p:cNvSpPr>
              <a:spLocks noChangeAspect="1" noChangeArrowheads="1"/>
            </p:cNvSpPr>
            <p:nvPr/>
          </p:nvSpPr>
          <p:spPr bwMode="auto">
            <a:xfrm>
              <a:off x="3144" y="3241"/>
              <a:ext cx="1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0" name="Picture 373">
              <a:extLst>
                <a:ext uri="{FF2B5EF4-FFF2-40B4-BE49-F238E27FC236}">
                  <a16:creationId xmlns:a16="http://schemas.microsoft.com/office/drawing/2014/main" id="{1C9C94DC-63B5-CB98-E583-6E67998E36F3}"/>
                </a:ext>
              </a:extLst>
            </p:cNvPr>
            <p:cNvSpPr>
              <a:spLocks noChangeAspect="1" noChangeArrowheads="1"/>
            </p:cNvSpPr>
            <p:nvPr/>
          </p:nvSpPr>
          <p:spPr bwMode="auto">
            <a:xfrm>
              <a:off x="3145" y="3242"/>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1" name="Picture 374">
              <a:extLst>
                <a:ext uri="{FF2B5EF4-FFF2-40B4-BE49-F238E27FC236}">
                  <a16:creationId xmlns:a16="http://schemas.microsoft.com/office/drawing/2014/main" id="{8B228BF5-2E59-B1AA-890D-97E66340C182}"/>
                </a:ext>
              </a:extLst>
            </p:cNvPr>
            <p:cNvSpPr>
              <a:spLocks noChangeAspect="1" noChangeArrowheads="1"/>
            </p:cNvSpPr>
            <p:nvPr/>
          </p:nvSpPr>
          <p:spPr bwMode="auto">
            <a:xfrm>
              <a:off x="3145" y="3243"/>
              <a:ext cx="1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2" name="Picture 375">
              <a:extLst>
                <a:ext uri="{FF2B5EF4-FFF2-40B4-BE49-F238E27FC236}">
                  <a16:creationId xmlns:a16="http://schemas.microsoft.com/office/drawing/2014/main" id="{A6DFEB80-B21D-D20D-A99B-DD44F77A506D}"/>
                </a:ext>
              </a:extLst>
            </p:cNvPr>
            <p:cNvSpPr>
              <a:spLocks noChangeAspect="1" noChangeArrowheads="1"/>
            </p:cNvSpPr>
            <p:nvPr/>
          </p:nvSpPr>
          <p:spPr bwMode="auto">
            <a:xfrm>
              <a:off x="3145" y="3244"/>
              <a:ext cx="1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3" name="Picture 376">
              <a:extLst>
                <a:ext uri="{FF2B5EF4-FFF2-40B4-BE49-F238E27FC236}">
                  <a16:creationId xmlns:a16="http://schemas.microsoft.com/office/drawing/2014/main" id="{853808CA-65DA-8576-7E84-1DF54690D723}"/>
                </a:ext>
              </a:extLst>
            </p:cNvPr>
            <p:cNvSpPr>
              <a:spLocks noChangeAspect="1" noChangeArrowheads="1"/>
            </p:cNvSpPr>
            <p:nvPr/>
          </p:nvSpPr>
          <p:spPr bwMode="auto">
            <a:xfrm>
              <a:off x="3146" y="3245"/>
              <a:ext cx="1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4" name="Picture 377">
              <a:extLst>
                <a:ext uri="{FF2B5EF4-FFF2-40B4-BE49-F238E27FC236}">
                  <a16:creationId xmlns:a16="http://schemas.microsoft.com/office/drawing/2014/main" id="{7779E37A-8FE4-A979-D993-D37923C555BE}"/>
                </a:ext>
              </a:extLst>
            </p:cNvPr>
            <p:cNvSpPr>
              <a:spLocks noChangeAspect="1" noChangeArrowheads="1"/>
            </p:cNvSpPr>
            <p:nvPr/>
          </p:nvSpPr>
          <p:spPr bwMode="auto">
            <a:xfrm>
              <a:off x="3146" y="3246"/>
              <a:ext cx="1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5" name="Picture 378">
              <a:extLst>
                <a:ext uri="{FF2B5EF4-FFF2-40B4-BE49-F238E27FC236}">
                  <a16:creationId xmlns:a16="http://schemas.microsoft.com/office/drawing/2014/main" id="{E81428E0-F3F7-E69B-5753-B4F90B689B49}"/>
                </a:ext>
              </a:extLst>
            </p:cNvPr>
            <p:cNvSpPr>
              <a:spLocks noChangeAspect="1" noChangeArrowheads="1"/>
            </p:cNvSpPr>
            <p:nvPr/>
          </p:nvSpPr>
          <p:spPr bwMode="auto">
            <a:xfrm>
              <a:off x="3147" y="3247"/>
              <a:ext cx="1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6" name="Picture 379">
              <a:extLst>
                <a:ext uri="{FF2B5EF4-FFF2-40B4-BE49-F238E27FC236}">
                  <a16:creationId xmlns:a16="http://schemas.microsoft.com/office/drawing/2014/main" id="{3E5334CE-217B-7831-1B56-4965A9D81FC2}"/>
                </a:ext>
              </a:extLst>
            </p:cNvPr>
            <p:cNvSpPr>
              <a:spLocks noChangeAspect="1" noChangeArrowheads="1"/>
            </p:cNvSpPr>
            <p:nvPr/>
          </p:nvSpPr>
          <p:spPr bwMode="auto">
            <a:xfrm>
              <a:off x="3147" y="3248"/>
              <a:ext cx="10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7" name="Picture 380">
              <a:extLst>
                <a:ext uri="{FF2B5EF4-FFF2-40B4-BE49-F238E27FC236}">
                  <a16:creationId xmlns:a16="http://schemas.microsoft.com/office/drawing/2014/main" id="{084406E7-E018-B298-7C6C-D419197CDDD2}"/>
                </a:ext>
              </a:extLst>
            </p:cNvPr>
            <p:cNvSpPr>
              <a:spLocks noChangeAspect="1" noChangeArrowheads="1"/>
            </p:cNvSpPr>
            <p:nvPr/>
          </p:nvSpPr>
          <p:spPr bwMode="auto">
            <a:xfrm>
              <a:off x="3148" y="3248"/>
              <a:ext cx="1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8" name="Picture 381">
              <a:extLst>
                <a:ext uri="{FF2B5EF4-FFF2-40B4-BE49-F238E27FC236}">
                  <a16:creationId xmlns:a16="http://schemas.microsoft.com/office/drawing/2014/main" id="{B405ECBD-EC81-DF62-1DBE-2D085778237D}"/>
                </a:ext>
              </a:extLst>
            </p:cNvPr>
            <p:cNvSpPr>
              <a:spLocks noChangeAspect="1" noChangeArrowheads="1"/>
            </p:cNvSpPr>
            <p:nvPr/>
          </p:nvSpPr>
          <p:spPr bwMode="auto">
            <a:xfrm>
              <a:off x="3148" y="3249"/>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19" name="Picture 382">
              <a:extLst>
                <a:ext uri="{FF2B5EF4-FFF2-40B4-BE49-F238E27FC236}">
                  <a16:creationId xmlns:a16="http://schemas.microsoft.com/office/drawing/2014/main" id="{3F41EAFE-FAB5-2EB7-DEBE-6C236328CEE2}"/>
                </a:ext>
              </a:extLst>
            </p:cNvPr>
            <p:cNvSpPr>
              <a:spLocks noChangeAspect="1" noChangeArrowheads="1"/>
            </p:cNvSpPr>
            <p:nvPr/>
          </p:nvSpPr>
          <p:spPr bwMode="auto">
            <a:xfrm>
              <a:off x="3149" y="325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0" name="Picture 383">
              <a:extLst>
                <a:ext uri="{FF2B5EF4-FFF2-40B4-BE49-F238E27FC236}">
                  <a16:creationId xmlns:a16="http://schemas.microsoft.com/office/drawing/2014/main" id="{048F3FD6-34C0-D33E-B46D-F06F69D4FF41}"/>
                </a:ext>
              </a:extLst>
            </p:cNvPr>
            <p:cNvSpPr>
              <a:spLocks noChangeAspect="1" noChangeArrowheads="1"/>
            </p:cNvSpPr>
            <p:nvPr/>
          </p:nvSpPr>
          <p:spPr bwMode="auto">
            <a:xfrm>
              <a:off x="3149" y="325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1" name="Picture 384">
              <a:extLst>
                <a:ext uri="{FF2B5EF4-FFF2-40B4-BE49-F238E27FC236}">
                  <a16:creationId xmlns:a16="http://schemas.microsoft.com/office/drawing/2014/main" id="{632C608E-30BA-8E36-AA67-8BC00E6B29A4}"/>
                </a:ext>
              </a:extLst>
            </p:cNvPr>
            <p:cNvSpPr>
              <a:spLocks noChangeAspect="1" noChangeArrowheads="1"/>
            </p:cNvSpPr>
            <p:nvPr/>
          </p:nvSpPr>
          <p:spPr bwMode="auto">
            <a:xfrm>
              <a:off x="3149" y="325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2" name="Picture 385">
              <a:extLst>
                <a:ext uri="{FF2B5EF4-FFF2-40B4-BE49-F238E27FC236}">
                  <a16:creationId xmlns:a16="http://schemas.microsoft.com/office/drawing/2014/main" id="{C822B4EC-9A83-4092-C92C-17212F4015A2}"/>
                </a:ext>
              </a:extLst>
            </p:cNvPr>
            <p:cNvSpPr>
              <a:spLocks noChangeAspect="1" noChangeArrowheads="1"/>
            </p:cNvSpPr>
            <p:nvPr/>
          </p:nvSpPr>
          <p:spPr bwMode="auto">
            <a:xfrm>
              <a:off x="3149" y="325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3" name="Picture 386">
              <a:extLst>
                <a:ext uri="{FF2B5EF4-FFF2-40B4-BE49-F238E27FC236}">
                  <a16:creationId xmlns:a16="http://schemas.microsoft.com/office/drawing/2014/main" id="{78880679-EC43-9E32-31E2-C2A3A43435F7}"/>
                </a:ext>
              </a:extLst>
            </p:cNvPr>
            <p:cNvSpPr>
              <a:spLocks noChangeAspect="1" noChangeArrowheads="1"/>
            </p:cNvSpPr>
            <p:nvPr/>
          </p:nvSpPr>
          <p:spPr bwMode="auto">
            <a:xfrm>
              <a:off x="3149" y="325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4" name="Picture 387">
              <a:extLst>
                <a:ext uri="{FF2B5EF4-FFF2-40B4-BE49-F238E27FC236}">
                  <a16:creationId xmlns:a16="http://schemas.microsoft.com/office/drawing/2014/main" id="{408BAC5C-8CF8-BBCC-2660-6CE9B743B8C6}"/>
                </a:ext>
              </a:extLst>
            </p:cNvPr>
            <p:cNvSpPr>
              <a:spLocks noChangeAspect="1" noChangeArrowheads="1"/>
            </p:cNvSpPr>
            <p:nvPr/>
          </p:nvSpPr>
          <p:spPr bwMode="auto">
            <a:xfrm>
              <a:off x="3149" y="325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5" name="Picture 388">
              <a:extLst>
                <a:ext uri="{FF2B5EF4-FFF2-40B4-BE49-F238E27FC236}">
                  <a16:creationId xmlns:a16="http://schemas.microsoft.com/office/drawing/2014/main" id="{85C36E8B-DAE4-F2CF-30B3-A1ACAEE22861}"/>
                </a:ext>
              </a:extLst>
            </p:cNvPr>
            <p:cNvSpPr>
              <a:spLocks noChangeAspect="1" noChangeArrowheads="1"/>
            </p:cNvSpPr>
            <p:nvPr/>
          </p:nvSpPr>
          <p:spPr bwMode="auto">
            <a:xfrm>
              <a:off x="3149" y="325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6" name="Picture 389">
              <a:extLst>
                <a:ext uri="{FF2B5EF4-FFF2-40B4-BE49-F238E27FC236}">
                  <a16:creationId xmlns:a16="http://schemas.microsoft.com/office/drawing/2014/main" id="{530A7CE9-4D3E-3643-3D53-CB70FDE1BFF9}"/>
                </a:ext>
              </a:extLst>
            </p:cNvPr>
            <p:cNvSpPr>
              <a:spLocks noChangeAspect="1" noChangeArrowheads="1"/>
            </p:cNvSpPr>
            <p:nvPr/>
          </p:nvSpPr>
          <p:spPr bwMode="auto">
            <a:xfrm>
              <a:off x="3142" y="3257"/>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7" name="Picture 390">
              <a:extLst>
                <a:ext uri="{FF2B5EF4-FFF2-40B4-BE49-F238E27FC236}">
                  <a16:creationId xmlns:a16="http://schemas.microsoft.com/office/drawing/2014/main" id="{9BB29D68-FE8A-D6B8-E12A-561025A494EE}"/>
                </a:ext>
              </a:extLst>
            </p:cNvPr>
            <p:cNvSpPr>
              <a:spLocks noChangeAspect="1" noChangeArrowheads="1"/>
            </p:cNvSpPr>
            <p:nvPr/>
          </p:nvSpPr>
          <p:spPr bwMode="auto">
            <a:xfrm>
              <a:off x="3149" y="325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8" name="Picture 391">
              <a:extLst>
                <a:ext uri="{FF2B5EF4-FFF2-40B4-BE49-F238E27FC236}">
                  <a16:creationId xmlns:a16="http://schemas.microsoft.com/office/drawing/2014/main" id="{48DE6173-25CF-C1C7-4636-0AFDA9B635E3}"/>
                </a:ext>
              </a:extLst>
            </p:cNvPr>
            <p:cNvSpPr>
              <a:spLocks noChangeAspect="1" noChangeArrowheads="1"/>
            </p:cNvSpPr>
            <p:nvPr/>
          </p:nvSpPr>
          <p:spPr bwMode="auto">
            <a:xfrm>
              <a:off x="3256" y="3257"/>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29" name="Picture 392">
              <a:extLst>
                <a:ext uri="{FF2B5EF4-FFF2-40B4-BE49-F238E27FC236}">
                  <a16:creationId xmlns:a16="http://schemas.microsoft.com/office/drawing/2014/main" id="{D61D443B-CBFF-F0CF-C31C-E05EF22CB31F}"/>
                </a:ext>
              </a:extLst>
            </p:cNvPr>
            <p:cNvSpPr>
              <a:spLocks noChangeAspect="1" noChangeArrowheads="1"/>
            </p:cNvSpPr>
            <p:nvPr/>
          </p:nvSpPr>
          <p:spPr bwMode="auto">
            <a:xfrm>
              <a:off x="3142" y="3258"/>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0" name="Picture 393">
              <a:extLst>
                <a:ext uri="{FF2B5EF4-FFF2-40B4-BE49-F238E27FC236}">
                  <a16:creationId xmlns:a16="http://schemas.microsoft.com/office/drawing/2014/main" id="{5542B7CF-1E31-36AE-0B1F-E2B10E3AA55F}"/>
                </a:ext>
              </a:extLst>
            </p:cNvPr>
            <p:cNvSpPr>
              <a:spLocks noChangeAspect="1" noChangeArrowheads="1"/>
            </p:cNvSpPr>
            <p:nvPr/>
          </p:nvSpPr>
          <p:spPr bwMode="auto">
            <a:xfrm>
              <a:off x="3142" y="3259"/>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1" name="Picture 394">
              <a:extLst>
                <a:ext uri="{FF2B5EF4-FFF2-40B4-BE49-F238E27FC236}">
                  <a16:creationId xmlns:a16="http://schemas.microsoft.com/office/drawing/2014/main" id="{A3BB41B1-09CF-4FDD-3E47-2CC1E21F4E59}"/>
                </a:ext>
              </a:extLst>
            </p:cNvPr>
            <p:cNvSpPr>
              <a:spLocks noChangeAspect="1" noChangeArrowheads="1"/>
            </p:cNvSpPr>
            <p:nvPr/>
          </p:nvSpPr>
          <p:spPr bwMode="auto">
            <a:xfrm>
              <a:off x="3142" y="3260"/>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2" name="Picture 395">
              <a:extLst>
                <a:ext uri="{FF2B5EF4-FFF2-40B4-BE49-F238E27FC236}">
                  <a16:creationId xmlns:a16="http://schemas.microsoft.com/office/drawing/2014/main" id="{188D26F9-2D76-FC57-120A-816FFECF3C83}"/>
                </a:ext>
              </a:extLst>
            </p:cNvPr>
            <p:cNvSpPr>
              <a:spLocks noChangeAspect="1" noChangeArrowheads="1"/>
            </p:cNvSpPr>
            <p:nvPr/>
          </p:nvSpPr>
          <p:spPr bwMode="auto">
            <a:xfrm>
              <a:off x="3142" y="3261"/>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3" name="Picture 396">
              <a:extLst>
                <a:ext uri="{FF2B5EF4-FFF2-40B4-BE49-F238E27FC236}">
                  <a16:creationId xmlns:a16="http://schemas.microsoft.com/office/drawing/2014/main" id="{FAD8B070-A221-7BEE-79D3-FD9C558A8698}"/>
                </a:ext>
              </a:extLst>
            </p:cNvPr>
            <p:cNvSpPr>
              <a:spLocks noChangeAspect="1" noChangeArrowheads="1"/>
            </p:cNvSpPr>
            <p:nvPr/>
          </p:nvSpPr>
          <p:spPr bwMode="auto">
            <a:xfrm>
              <a:off x="3142" y="3262"/>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4" name="Picture 397">
              <a:extLst>
                <a:ext uri="{FF2B5EF4-FFF2-40B4-BE49-F238E27FC236}">
                  <a16:creationId xmlns:a16="http://schemas.microsoft.com/office/drawing/2014/main" id="{B405247C-ABA6-5F99-AE6A-41C32FDE6E6D}"/>
                </a:ext>
              </a:extLst>
            </p:cNvPr>
            <p:cNvSpPr>
              <a:spLocks noChangeAspect="1" noChangeArrowheads="1"/>
            </p:cNvSpPr>
            <p:nvPr/>
          </p:nvSpPr>
          <p:spPr bwMode="auto">
            <a:xfrm>
              <a:off x="3132" y="3263"/>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5" name="Picture 398">
              <a:extLst>
                <a:ext uri="{FF2B5EF4-FFF2-40B4-BE49-F238E27FC236}">
                  <a16:creationId xmlns:a16="http://schemas.microsoft.com/office/drawing/2014/main" id="{A6AD3C5C-5FC5-5D5A-F466-AC1AEFE1EB74}"/>
                </a:ext>
              </a:extLst>
            </p:cNvPr>
            <p:cNvSpPr>
              <a:spLocks noChangeAspect="1" noChangeArrowheads="1"/>
            </p:cNvSpPr>
            <p:nvPr/>
          </p:nvSpPr>
          <p:spPr bwMode="auto">
            <a:xfrm>
              <a:off x="3132" y="3264"/>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6" name="Picture 399">
              <a:extLst>
                <a:ext uri="{FF2B5EF4-FFF2-40B4-BE49-F238E27FC236}">
                  <a16:creationId xmlns:a16="http://schemas.microsoft.com/office/drawing/2014/main" id="{BC643B8C-2288-8599-15FA-6E2933EE3960}"/>
                </a:ext>
              </a:extLst>
            </p:cNvPr>
            <p:cNvSpPr>
              <a:spLocks noChangeAspect="1" noChangeArrowheads="1"/>
            </p:cNvSpPr>
            <p:nvPr/>
          </p:nvSpPr>
          <p:spPr bwMode="auto">
            <a:xfrm>
              <a:off x="3132" y="3265"/>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7" name="Picture 400">
              <a:extLst>
                <a:ext uri="{FF2B5EF4-FFF2-40B4-BE49-F238E27FC236}">
                  <a16:creationId xmlns:a16="http://schemas.microsoft.com/office/drawing/2014/main" id="{2D15E526-B5D8-E3E7-FA22-B0DAA7EB0172}"/>
                </a:ext>
              </a:extLst>
            </p:cNvPr>
            <p:cNvSpPr>
              <a:spLocks noChangeAspect="1" noChangeArrowheads="1"/>
            </p:cNvSpPr>
            <p:nvPr/>
          </p:nvSpPr>
          <p:spPr bwMode="auto">
            <a:xfrm>
              <a:off x="3132" y="3266"/>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8" name="Picture 401">
              <a:extLst>
                <a:ext uri="{FF2B5EF4-FFF2-40B4-BE49-F238E27FC236}">
                  <a16:creationId xmlns:a16="http://schemas.microsoft.com/office/drawing/2014/main" id="{92697240-7BD0-4E02-DB59-2F0CC2565312}"/>
                </a:ext>
              </a:extLst>
            </p:cNvPr>
            <p:cNvSpPr>
              <a:spLocks noChangeAspect="1" noChangeArrowheads="1"/>
            </p:cNvSpPr>
            <p:nvPr/>
          </p:nvSpPr>
          <p:spPr bwMode="auto">
            <a:xfrm>
              <a:off x="3132" y="3267"/>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39" name="Picture 402">
              <a:extLst>
                <a:ext uri="{FF2B5EF4-FFF2-40B4-BE49-F238E27FC236}">
                  <a16:creationId xmlns:a16="http://schemas.microsoft.com/office/drawing/2014/main" id="{461FD0EA-30A1-9DBE-2580-0D5A5586FEE3}"/>
                </a:ext>
              </a:extLst>
            </p:cNvPr>
            <p:cNvSpPr>
              <a:spLocks noChangeAspect="1" noChangeArrowheads="1"/>
            </p:cNvSpPr>
            <p:nvPr/>
          </p:nvSpPr>
          <p:spPr bwMode="auto">
            <a:xfrm>
              <a:off x="3132" y="3268"/>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0" name="Picture 403">
              <a:extLst>
                <a:ext uri="{FF2B5EF4-FFF2-40B4-BE49-F238E27FC236}">
                  <a16:creationId xmlns:a16="http://schemas.microsoft.com/office/drawing/2014/main" id="{ED5F1E93-D3B5-53DD-E3BA-325DBD62D6A1}"/>
                </a:ext>
              </a:extLst>
            </p:cNvPr>
            <p:cNvSpPr>
              <a:spLocks noChangeAspect="1" noChangeArrowheads="1"/>
            </p:cNvSpPr>
            <p:nvPr/>
          </p:nvSpPr>
          <p:spPr bwMode="auto">
            <a:xfrm>
              <a:off x="3132" y="3269"/>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1" name="Picture 404">
              <a:extLst>
                <a:ext uri="{FF2B5EF4-FFF2-40B4-BE49-F238E27FC236}">
                  <a16:creationId xmlns:a16="http://schemas.microsoft.com/office/drawing/2014/main" id="{0D046A55-DC1C-D26A-E58D-CE89E591420C}"/>
                </a:ext>
              </a:extLst>
            </p:cNvPr>
            <p:cNvSpPr>
              <a:spLocks noChangeAspect="1" noChangeArrowheads="1"/>
            </p:cNvSpPr>
            <p:nvPr/>
          </p:nvSpPr>
          <p:spPr bwMode="auto">
            <a:xfrm>
              <a:off x="3132" y="3270"/>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2" name="Picture 405">
              <a:extLst>
                <a:ext uri="{FF2B5EF4-FFF2-40B4-BE49-F238E27FC236}">
                  <a16:creationId xmlns:a16="http://schemas.microsoft.com/office/drawing/2014/main" id="{8B663C7F-EC93-BE09-8196-5AE0F3660E30}"/>
                </a:ext>
              </a:extLst>
            </p:cNvPr>
            <p:cNvSpPr>
              <a:spLocks noChangeAspect="1" noChangeArrowheads="1"/>
            </p:cNvSpPr>
            <p:nvPr/>
          </p:nvSpPr>
          <p:spPr bwMode="auto">
            <a:xfrm>
              <a:off x="3132" y="3271"/>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3" name="Picture 406">
              <a:extLst>
                <a:ext uri="{FF2B5EF4-FFF2-40B4-BE49-F238E27FC236}">
                  <a16:creationId xmlns:a16="http://schemas.microsoft.com/office/drawing/2014/main" id="{D77235AA-1FD1-2845-ED2C-81B33732DBD2}"/>
                </a:ext>
              </a:extLst>
            </p:cNvPr>
            <p:cNvSpPr>
              <a:spLocks noChangeAspect="1" noChangeArrowheads="1"/>
            </p:cNvSpPr>
            <p:nvPr/>
          </p:nvSpPr>
          <p:spPr bwMode="auto">
            <a:xfrm>
              <a:off x="3133" y="3272"/>
              <a:ext cx="1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4" name="Picture 407">
              <a:extLst>
                <a:ext uri="{FF2B5EF4-FFF2-40B4-BE49-F238E27FC236}">
                  <a16:creationId xmlns:a16="http://schemas.microsoft.com/office/drawing/2014/main" id="{37E43C62-715A-34E4-8D9A-9E31C4603055}"/>
                </a:ext>
              </a:extLst>
            </p:cNvPr>
            <p:cNvSpPr>
              <a:spLocks noChangeAspect="1" noChangeArrowheads="1"/>
            </p:cNvSpPr>
            <p:nvPr/>
          </p:nvSpPr>
          <p:spPr bwMode="auto">
            <a:xfrm>
              <a:off x="3142" y="3272"/>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5" name="Picture 408">
              <a:extLst>
                <a:ext uri="{FF2B5EF4-FFF2-40B4-BE49-F238E27FC236}">
                  <a16:creationId xmlns:a16="http://schemas.microsoft.com/office/drawing/2014/main" id="{AC02D022-2773-4D8A-E865-C859B0C5E727}"/>
                </a:ext>
              </a:extLst>
            </p:cNvPr>
            <p:cNvSpPr>
              <a:spLocks noChangeAspect="1" noChangeArrowheads="1"/>
            </p:cNvSpPr>
            <p:nvPr/>
          </p:nvSpPr>
          <p:spPr bwMode="auto">
            <a:xfrm>
              <a:off x="3142" y="3273"/>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6" name="Picture 409">
              <a:extLst>
                <a:ext uri="{FF2B5EF4-FFF2-40B4-BE49-F238E27FC236}">
                  <a16:creationId xmlns:a16="http://schemas.microsoft.com/office/drawing/2014/main" id="{766C8F51-D3E5-FF09-5AB2-614A987B6D7B}"/>
                </a:ext>
              </a:extLst>
            </p:cNvPr>
            <p:cNvSpPr>
              <a:spLocks noChangeAspect="1" noChangeArrowheads="1"/>
            </p:cNvSpPr>
            <p:nvPr/>
          </p:nvSpPr>
          <p:spPr bwMode="auto">
            <a:xfrm>
              <a:off x="3227" y="3273"/>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7" name="Picture 410">
              <a:extLst>
                <a:ext uri="{FF2B5EF4-FFF2-40B4-BE49-F238E27FC236}">
                  <a16:creationId xmlns:a16="http://schemas.microsoft.com/office/drawing/2014/main" id="{F97B8999-A455-09AF-9D6A-D17F17A01297}"/>
                </a:ext>
              </a:extLst>
            </p:cNvPr>
            <p:cNvSpPr>
              <a:spLocks noChangeAspect="1" noChangeArrowheads="1"/>
            </p:cNvSpPr>
            <p:nvPr/>
          </p:nvSpPr>
          <p:spPr bwMode="auto">
            <a:xfrm>
              <a:off x="3142" y="3274"/>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8" name="Picture 411">
              <a:extLst>
                <a:ext uri="{FF2B5EF4-FFF2-40B4-BE49-F238E27FC236}">
                  <a16:creationId xmlns:a16="http://schemas.microsoft.com/office/drawing/2014/main" id="{5BA1BFE4-4F7A-5502-34B2-4D1BE62ECC42}"/>
                </a:ext>
              </a:extLst>
            </p:cNvPr>
            <p:cNvSpPr>
              <a:spLocks noChangeAspect="1" noChangeArrowheads="1"/>
            </p:cNvSpPr>
            <p:nvPr/>
          </p:nvSpPr>
          <p:spPr bwMode="auto">
            <a:xfrm>
              <a:off x="3227" y="3274"/>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49" name="Picture 412">
              <a:extLst>
                <a:ext uri="{FF2B5EF4-FFF2-40B4-BE49-F238E27FC236}">
                  <a16:creationId xmlns:a16="http://schemas.microsoft.com/office/drawing/2014/main" id="{43E476CC-E285-B5F3-7ECB-0B6B94F6E368}"/>
                </a:ext>
              </a:extLst>
            </p:cNvPr>
            <p:cNvSpPr>
              <a:spLocks noChangeAspect="1" noChangeArrowheads="1"/>
            </p:cNvSpPr>
            <p:nvPr/>
          </p:nvSpPr>
          <p:spPr bwMode="auto">
            <a:xfrm>
              <a:off x="3255" y="3274"/>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0" name="Picture 413">
              <a:extLst>
                <a:ext uri="{FF2B5EF4-FFF2-40B4-BE49-F238E27FC236}">
                  <a16:creationId xmlns:a16="http://schemas.microsoft.com/office/drawing/2014/main" id="{2BA3AAC2-5A81-040D-4D3C-DE0A61DAFDB9}"/>
                </a:ext>
              </a:extLst>
            </p:cNvPr>
            <p:cNvSpPr>
              <a:spLocks noChangeAspect="1" noChangeArrowheads="1"/>
            </p:cNvSpPr>
            <p:nvPr/>
          </p:nvSpPr>
          <p:spPr bwMode="auto">
            <a:xfrm>
              <a:off x="3142" y="3275"/>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1" name="Picture 414">
              <a:extLst>
                <a:ext uri="{FF2B5EF4-FFF2-40B4-BE49-F238E27FC236}">
                  <a16:creationId xmlns:a16="http://schemas.microsoft.com/office/drawing/2014/main" id="{38B86F37-F8A8-371C-8E76-7143BBC62B7E}"/>
                </a:ext>
              </a:extLst>
            </p:cNvPr>
            <p:cNvSpPr>
              <a:spLocks noChangeAspect="1" noChangeArrowheads="1"/>
            </p:cNvSpPr>
            <p:nvPr/>
          </p:nvSpPr>
          <p:spPr bwMode="auto">
            <a:xfrm>
              <a:off x="3149" y="3275"/>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2" name="Picture 415">
              <a:extLst>
                <a:ext uri="{FF2B5EF4-FFF2-40B4-BE49-F238E27FC236}">
                  <a16:creationId xmlns:a16="http://schemas.microsoft.com/office/drawing/2014/main" id="{3FFCF02E-8338-F9F1-5131-EA1B69110E0D}"/>
                </a:ext>
              </a:extLst>
            </p:cNvPr>
            <p:cNvSpPr>
              <a:spLocks noChangeAspect="1" noChangeArrowheads="1"/>
            </p:cNvSpPr>
            <p:nvPr/>
          </p:nvSpPr>
          <p:spPr bwMode="auto">
            <a:xfrm>
              <a:off x="3227" y="3275"/>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3" name="Picture 416">
              <a:extLst>
                <a:ext uri="{FF2B5EF4-FFF2-40B4-BE49-F238E27FC236}">
                  <a16:creationId xmlns:a16="http://schemas.microsoft.com/office/drawing/2014/main" id="{7E81A7C2-F3BF-432B-A234-E5703ED44145}"/>
                </a:ext>
              </a:extLst>
            </p:cNvPr>
            <p:cNvSpPr>
              <a:spLocks noChangeAspect="1" noChangeArrowheads="1"/>
            </p:cNvSpPr>
            <p:nvPr/>
          </p:nvSpPr>
          <p:spPr bwMode="auto">
            <a:xfrm>
              <a:off x="3256" y="3275"/>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4" name="Picture 417">
              <a:extLst>
                <a:ext uri="{FF2B5EF4-FFF2-40B4-BE49-F238E27FC236}">
                  <a16:creationId xmlns:a16="http://schemas.microsoft.com/office/drawing/2014/main" id="{0F41FBA9-16CE-7EFF-F0CD-733D9DB998F8}"/>
                </a:ext>
              </a:extLst>
            </p:cNvPr>
            <p:cNvSpPr>
              <a:spLocks noChangeAspect="1" noChangeArrowheads="1"/>
            </p:cNvSpPr>
            <p:nvPr/>
          </p:nvSpPr>
          <p:spPr bwMode="auto">
            <a:xfrm>
              <a:off x="3143" y="3276"/>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5" name="Picture 418">
              <a:extLst>
                <a:ext uri="{FF2B5EF4-FFF2-40B4-BE49-F238E27FC236}">
                  <a16:creationId xmlns:a16="http://schemas.microsoft.com/office/drawing/2014/main" id="{EC769A9D-5A3A-3880-4E28-7B422804D97E}"/>
                </a:ext>
              </a:extLst>
            </p:cNvPr>
            <p:cNvSpPr>
              <a:spLocks noChangeAspect="1" noChangeArrowheads="1"/>
            </p:cNvSpPr>
            <p:nvPr/>
          </p:nvSpPr>
          <p:spPr bwMode="auto">
            <a:xfrm>
              <a:off x="3149" y="3276"/>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6" name="Picture 419">
              <a:extLst>
                <a:ext uri="{FF2B5EF4-FFF2-40B4-BE49-F238E27FC236}">
                  <a16:creationId xmlns:a16="http://schemas.microsoft.com/office/drawing/2014/main" id="{767F9552-8A0B-3CF1-6E50-ACF47AB39A97}"/>
                </a:ext>
              </a:extLst>
            </p:cNvPr>
            <p:cNvSpPr>
              <a:spLocks noChangeAspect="1" noChangeArrowheads="1"/>
            </p:cNvSpPr>
            <p:nvPr/>
          </p:nvSpPr>
          <p:spPr bwMode="auto">
            <a:xfrm>
              <a:off x="3227" y="3276"/>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7" name="Picture 420">
              <a:extLst>
                <a:ext uri="{FF2B5EF4-FFF2-40B4-BE49-F238E27FC236}">
                  <a16:creationId xmlns:a16="http://schemas.microsoft.com/office/drawing/2014/main" id="{11086C7E-FD8A-E196-0C5B-5EB02CDA6333}"/>
                </a:ext>
              </a:extLst>
            </p:cNvPr>
            <p:cNvSpPr>
              <a:spLocks noChangeAspect="1" noChangeArrowheads="1"/>
            </p:cNvSpPr>
            <p:nvPr/>
          </p:nvSpPr>
          <p:spPr bwMode="auto">
            <a:xfrm>
              <a:off x="3257" y="3276"/>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8" name="Picture 421">
              <a:extLst>
                <a:ext uri="{FF2B5EF4-FFF2-40B4-BE49-F238E27FC236}">
                  <a16:creationId xmlns:a16="http://schemas.microsoft.com/office/drawing/2014/main" id="{3564B8D1-902E-EE77-81EA-A340E17B1F96}"/>
                </a:ext>
              </a:extLst>
            </p:cNvPr>
            <p:cNvSpPr>
              <a:spLocks noChangeAspect="1" noChangeArrowheads="1"/>
            </p:cNvSpPr>
            <p:nvPr/>
          </p:nvSpPr>
          <p:spPr bwMode="auto">
            <a:xfrm>
              <a:off x="3149" y="3277"/>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59" name="Picture 422">
              <a:extLst>
                <a:ext uri="{FF2B5EF4-FFF2-40B4-BE49-F238E27FC236}">
                  <a16:creationId xmlns:a16="http://schemas.microsoft.com/office/drawing/2014/main" id="{21FB1E20-C614-646D-48ED-0009D013D7E2}"/>
                </a:ext>
              </a:extLst>
            </p:cNvPr>
            <p:cNvSpPr>
              <a:spLocks noChangeAspect="1" noChangeArrowheads="1"/>
            </p:cNvSpPr>
            <p:nvPr/>
          </p:nvSpPr>
          <p:spPr bwMode="auto">
            <a:xfrm>
              <a:off x="3227" y="3277"/>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0" name="Picture 423">
              <a:extLst>
                <a:ext uri="{FF2B5EF4-FFF2-40B4-BE49-F238E27FC236}">
                  <a16:creationId xmlns:a16="http://schemas.microsoft.com/office/drawing/2014/main" id="{02CF8500-8BEE-9700-0CEC-91DDA362CF3C}"/>
                </a:ext>
              </a:extLst>
            </p:cNvPr>
            <p:cNvSpPr>
              <a:spLocks noChangeAspect="1" noChangeArrowheads="1"/>
            </p:cNvSpPr>
            <p:nvPr/>
          </p:nvSpPr>
          <p:spPr bwMode="auto">
            <a:xfrm>
              <a:off x="3149" y="3278"/>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1" name="Picture 424">
              <a:extLst>
                <a:ext uri="{FF2B5EF4-FFF2-40B4-BE49-F238E27FC236}">
                  <a16:creationId xmlns:a16="http://schemas.microsoft.com/office/drawing/2014/main" id="{DD03EEAD-2B7B-1D3E-A0A7-E53F00F40AC2}"/>
                </a:ext>
              </a:extLst>
            </p:cNvPr>
            <p:cNvSpPr>
              <a:spLocks noChangeAspect="1" noChangeArrowheads="1"/>
            </p:cNvSpPr>
            <p:nvPr/>
          </p:nvSpPr>
          <p:spPr bwMode="auto">
            <a:xfrm>
              <a:off x="3227" y="3278"/>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2" name="Picture 425">
              <a:extLst>
                <a:ext uri="{FF2B5EF4-FFF2-40B4-BE49-F238E27FC236}">
                  <a16:creationId xmlns:a16="http://schemas.microsoft.com/office/drawing/2014/main" id="{97CBC3B3-54C2-3035-2C30-3B3BCCAA8567}"/>
                </a:ext>
              </a:extLst>
            </p:cNvPr>
            <p:cNvSpPr>
              <a:spLocks noChangeAspect="1" noChangeArrowheads="1"/>
            </p:cNvSpPr>
            <p:nvPr/>
          </p:nvSpPr>
          <p:spPr bwMode="auto">
            <a:xfrm>
              <a:off x="3149" y="3279"/>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3" name="Picture 426">
              <a:extLst>
                <a:ext uri="{FF2B5EF4-FFF2-40B4-BE49-F238E27FC236}">
                  <a16:creationId xmlns:a16="http://schemas.microsoft.com/office/drawing/2014/main" id="{E486C435-BF1F-B51E-3F09-FD996DB88742}"/>
                </a:ext>
              </a:extLst>
            </p:cNvPr>
            <p:cNvSpPr>
              <a:spLocks noChangeAspect="1" noChangeArrowheads="1"/>
            </p:cNvSpPr>
            <p:nvPr/>
          </p:nvSpPr>
          <p:spPr bwMode="auto">
            <a:xfrm>
              <a:off x="3227" y="3279"/>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4" name="Picture 427">
              <a:extLst>
                <a:ext uri="{FF2B5EF4-FFF2-40B4-BE49-F238E27FC236}">
                  <a16:creationId xmlns:a16="http://schemas.microsoft.com/office/drawing/2014/main" id="{542CB072-7A36-4C1B-E394-97C43EEF795E}"/>
                </a:ext>
              </a:extLst>
            </p:cNvPr>
            <p:cNvSpPr>
              <a:spLocks noChangeAspect="1" noChangeArrowheads="1"/>
            </p:cNvSpPr>
            <p:nvPr/>
          </p:nvSpPr>
          <p:spPr bwMode="auto">
            <a:xfrm>
              <a:off x="3149" y="3280"/>
              <a:ext cx="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65" name="Picture 428">
              <a:extLst>
                <a:ext uri="{FF2B5EF4-FFF2-40B4-BE49-F238E27FC236}">
                  <a16:creationId xmlns:a16="http://schemas.microsoft.com/office/drawing/2014/main" id="{0A9528E8-2350-1DBF-5368-96B23C81E134}"/>
                </a:ext>
              </a:extLst>
            </p:cNvPr>
            <p:cNvSpPr>
              <a:spLocks noChangeAspect="1" noChangeArrowheads="1"/>
            </p:cNvSpPr>
            <p:nvPr/>
          </p:nvSpPr>
          <p:spPr bwMode="auto">
            <a:xfrm>
              <a:off x="3227" y="3280"/>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76825" name="Picture 429">
            <a:extLst>
              <a:ext uri="{FF2B5EF4-FFF2-40B4-BE49-F238E27FC236}">
                <a16:creationId xmlns:a16="http://schemas.microsoft.com/office/drawing/2014/main" id="{CED0CDDB-9CA5-85B7-02D2-125230E877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8114" y="5416551"/>
            <a:ext cx="4857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26" name="Group 430">
            <a:extLst>
              <a:ext uri="{FF2B5EF4-FFF2-40B4-BE49-F238E27FC236}">
                <a16:creationId xmlns:a16="http://schemas.microsoft.com/office/drawing/2014/main" id="{31A4E70D-6C4F-0642-106F-73434B48A996}"/>
              </a:ext>
            </a:extLst>
          </p:cNvPr>
          <p:cNvGrpSpPr>
            <a:grpSpLocks/>
          </p:cNvGrpSpPr>
          <p:nvPr/>
        </p:nvGrpSpPr>
        <p:grpSpPr bwMode="auto">
          <a:xfrm>
            <a:off x="7126288" y="5483226"/>
            <a:ext cx="373062" cy="320675"/>
            <a:chOff x="3782" y="2922"/>
            <a:chExt cx="235" cy="202"/>
          </a:xfrm>
        </p:grpSpPr>
        <p:grpSp>
          <p:nvGrpSpPr>
            <p:cNvPr id="77568" name="Group 431">
              <a:extLst>
                <a:ext uri="{FF2B5EF4-FFF2-40B4-BE49-F238E27FC236}">
                  <a16:creationId xmlns:a16="http://schemas.microsoft.com/office/drawing/2014/main" id="{F9840CB0-AC28-E56E-E9D7-F94D3325790B}"/>
                </a:ext>
              </a:extLst>
            </p:cNvPr>
            <p:cNvGrpSpPr>
              <a:grpSpLocks/>
            </p:cNvGrpSpPr>
            <p:nvPr/>
          </p:nvGrpSpPr>
          <p:grpSpPr bwMode="auto">
            <a:xfrm>
              <a:off x="3782" y="2922"/>
              <a:ext cx="235" cy="192"/>
              <a:chOff x="3782" y="2922"/>
              <a:chExt cx="235" cy="192"/>
            </a:xfrm>
          </p:grpSpPr>
          <p:sp>
            <p:nvSpPr>
              <p:cNvPr id="77579" name="Picture 432">
                <a:extLst>
                  <a:ext uri="{FF2B5EF4-FFF2-40B4-BE49-F238E27FC236}">
                    <a16:creationId xmlns:a16="http://schemas.microsoft.com/office/drawing/2014/main" id="{922B7434-F6CA-B75D-2C4E-4C88E8818DBC}"/>
                  </a:ext>
                </a:extLst>
              </p:cNvPr>
              <p:cNvSpPr>
                <a:spLocks noChangeAspect="1" noChangeArrowheads="1"/>
              </p:cNvSpPr>
              <p:nvPr/>
            </p:nvSpPr>
            <p:spPr bwMode="auto">
              <a:xfrm>
                <a:off x="3802" y="2922"/>
                <a:ext cx="2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0" name="Picture 433">
                <a:extLst>
                  <a:ext uri="{FF2B5EF4-FFF2-40B4-BE49-F238E27FC236}">
                    <a16:creationId xmlns:a16="http://schemas.microsoft.com/office/drawing/2014/main" id="{7518B755-0A13-76C2-1DB2-66C9CAB91CC1}"/>
                  </a:ext>
                </a:extLst>
              </p:cNvPr>
              <p:cNvSpPr>
                <a:spLocks noChangeAspect="1" noChangeArrowheads="1"/>
              </p:cNvSpPr>
              <p:nvPr/>
            </p:nvSpPr>
            <p:spPr bwMode="auto">
              <a:xfrm>
                <a:off x="3800" y="2923"/>
                <a:ext cx="2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1" name="Picture 434">
                <a:extLst>
                  <a:ext uri="{FF2B5EF4-FFF2-40B4-BE49-F238E27FC236}">
                    <a16:creationId xmlns:a16="http://schemas.microsoft.com/office/drawing/2014/main" id="{AD47F27A-4CFC-53DB-B705-5D524138D1D9}"/>
                  </a:ext>
                </a:extLst>
              </p:cNvPr>
              <p:cNvSpPr>
                <a:spLocks noChangeAspect="1" noChangeArrowheads="1"/>
              </p:cNvSpPr>
              <p:nvPr/>
            </p:nvSpPr>
            <p:spPr bwMode="auto">
              <a:xfrm>
                <a:off x="3799" y="2924"/>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2" name="Picture 435">
                <a:extLst>
                  <a:ext uri="{FF2B5EF4-FFF2-40B4-BE49-F238E27FC236}">
                    <a16:creationId xmlns:a16="http://schemas.microsoft.com/office/drawing/2014/main" id="{BC2CE5E0-6F85-0CD1-4127-73DBCB20423F}"/>
                  </a:ext>
                </a:extLst>
              </p:cNvPr>
              <p:cNvSpPr>
                <a:spLocks noChangeAspect="1" noChangeArrowheads="1"/>
              </p:cNvSpPr>
              <p:nvPr/>
            </p:nvSpPr>
            <p:spPr bwMode="auto">
              <a:xfrm>
                <a:off x="3798" y="2925"/>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3" name="Picture 436">
                <a:extLst>
                  <a:ext uri="{FF2B5EF4-FFF2-40B4-BE49-F238E27FC236}">
                    <a16:creationId xmlns:a16="http://schemas.microsoft.com/office/drawing/2014/main" id="{19B41BA3-2190-B84C-7D78-1E2E72AB5B98}"/>
                  </a:ext>
                </a:extLst>
              </p:cNvPr>
              <p:cNvSpPr>
                <a:spLocks noChangeAspect="1" noChangeArrowheads="1"/>
              </p:cNvSpPr>
              <p:nvPr/>
            </p:nvSpPr>
            <p:spPr bwMode="auto">
              <a:xfrm>
                <a:off x="3798" y="2926"/>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4" name="Picture 437">
                <a:extLst>
                  <a:ext uri="{FF2B5EF4-FFF2-40B4-BE49-F238E27FC236}">
                    <a16:creationId xmlns:a16="http://schemas.microsoft.com/office/drawing/2014/main" id="{DC22A142-DFCA-ED7E-AE2F-B61E4AA45D30}"/>
                  </a:ext>
                </a:extLst>
              </p:cNvPr>
              <p:cNvSpPr>
                <a:spLocks noChangeAspect="1" noChangeArrowheads="1"/>
              </p:cNvSpPr>
              <p:nvPr/>
            </p:nvSpPr>
            <p:spPr bwMode="auto">
              <a:xfrm>
                <a:off x="3797" y="2927"/>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5" name="Picture 438">
                <a:extLst>
                  <a:ext uri="{FF2B5EF4-FFF2-40B4-BE49-F238E27FC236}">
                    <a16:creationId xmlns:a16="http://schemas.microsoft.com/office/drawing/2014/main" id="{9EC1B387-1CAB-27E5-8D9C-C526ABDD68A2}"/>
                  </a:ext>
                </a:extLst>
              </p:cNvPr>
              <p:cNvSpPr>
                <a:spLocks noChangeAspect="1" noChangeArrowheads="1"/>
              </p:cNvSpPr>
              <p:nvPr/>
            </p:nvSpPr>
            <p:spPr bwMode="auto">
              <a:xfrm>
                <a:off x="3797" y="2928"/>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6" name="Picture 439">
                <a:extLst>
                  <a:ext uri="{FF2B5EF4-FFF2-40B4-BE49-F238E27FC236}">
                    <a16:creationId xmlns:a16="http://schemas.microsoft.com/office/drawing/2014/main" id="{4E2E136A-6790-C70B-A143-75DE8119F046}"/>
                  </a:ext>
                </a:extLst>
              </p:cNvPr>
              <p:cNvSpPr>
                <a:spLocks noChangeAspect="1" noChangeArrowheads="1"/>
              </p:cNvSpPr>
              <p:nvPr/>
            </p:nvSpPr>
            <p:spPr bwMode="auto">
              <a:xfrm>
                <a:off x="3797" y="2929"/>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7" name="Picture 440">
                <a:extLst>
                  <a:ext uri="{FF2B5EF4-FFF2-40B4-BE49-F238E27FC236}">
                    <a16:creationId xmlns:a16="http://schemas.microsoft.com/office/drawing/2014/main" id="{2BBAE4C0-D21A-1795-2707-B98B0F9046CC}"/>
                  </a:ext>
                </a:extLst>
              </p:cNvPr>
              <p:cNvSpPr>
                <a:spLocks noChangeAspect="1" noChangeArrowheads="1"/>
              </p:cNvSpPr>
              <p:nvPr/>
            </p:nvSpPr>
            <p:spPr bwMode="auto">
              <a:xfrm>
                <a:off x="3797" y="2930"/>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8" name="Picture 441">
                <a:extLst>
                  <a:ext uri="{FF2B5EF4-FFF2-40B4-BE49-F238E27FC236}">
                    <a16:creationId xmlns:a16="http://schemas.microsoft.com/office/drawing/2014/main" id="{5D54DBAC-7FA1-754B-ACD4-7456A49D57E5}"/>
                  </a:ext>
                </a:extLst>
              </p:cNvPr>
              <p:cNvSpPr>
                <a:spLocks noChangeAspect="1" noChangeArrowheads="1"/>
              </p:cNvSpPr>
              <p:nvPr/>
            </p:nvSpPr>
            <p:spPr bwMode="auto">
              <a:xfrm>
                <a:off x="3797" y="2931"/>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89" name="Picture 442">
                <a:extLst>
                  <a:ext uri="{FF2B5EF4-FFF2-40B4-BE49-F238E27FC236}">
                    <a16:creationId xmlns:a16="http://schemas.microsoft.com/office/drawing/2014/main" id="{8143E864-FFCD-DE07-661E-4C938E9BF23E}"/>
                  </a:ext>
                </a:extLst>
              </p:cNvPr>
              <p:cNvSpPr>
                <a:spLocks noChangeAspect="1" noChangeArrowheads="1"/>
              </p:cNvSpPr>
              <p:nvPr/>
            </p:nvSpPr>
            <p:spPr bwMode="auto">
              <a:xfrm>
                <a:off x="3797" y="293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0" name="Picture 443">
                <a:extLst>
                  <a:ext uri="{FF2B5EF4-FFF2-40B4-BE49-F238E27FC236}">
                    <a16:creationId xmlns:a16="http://schemas.microsoft.com/office/drawing/2014/main" id="{D7582C63-683B-1D11-8FF4-E3E3DF3FF228}"/>
                  </a:ext>
                </a:extLst>
              </p:cNvPr>
              <p:cNvSpPr>
                <a:spLocks noChangeAspect="1" noChangeArrowheads="1"/>
              </p:cNvSpPr>
              <p:nvPr/>
            </p:nvSpPr>
            <p:spPr bwMode="auto">
              <a:xfrm>
                <a:off x="3797" y="293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1" name="Picture 444">
                <a:extLst>
                  <a:ext uri="{FF2B5EF4-FFF2-40B4-BE49-F238E27FC236}">
                    <a16:creationId xmlns:a16="http://schemas.microsoft.com/office/drawing/2014/main" id="{A67D937D-044F-34B0-7C61-E073691AFB74}"/>
                  </a:ext>
                </a:extLst>
              </p:cNvPr>
              <p:cNvSpPr>
                <a:spLocks noChangeAspect="1" noChangeArrowheads="1"/>
              </p:cNvSpPr>
              <p:nvPr/>
            </p:nvSpPr>
            <p:spPr bwMode="auto">
              <a:xfrm>
                <a:off x="3797" y="2934"/>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2" name="Picture 445">
                <a:extLst>
                  <a:ext uri="{FF2B5EF4-FFF2-40B4-BE49-F238E27FC236}">
                    <a16:creationId xmlns:a16="http://schemas.microsoft.com/office/drawing/2014/main" id="{BE4588A4-CB18-04FD-3C6F-8CBA13BC0DE7}"/>
                  </a:ext>
                </a:extLst>
              </p:cNvPr>
              <p:cNvSpPr>
                <a:spLocks noChangeAspect="1" noChangeArrowheads="1"/>
              </p:cNvSpPr>
              <p:nvPr/>
            </p:nvSpPr>
            <p:spPr bwMode="auto">
              <a:xfrm>
                <a:off x="3786" y="2935"/>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3" name="Picture 446">
                <a:extLst>
                  <a:ext uri="{FF2B5EF4-FFF2-40B4-BE49-F238E27FC236}">
                    <a16:creationId xmlns:a16="http://schemas.microsoft.com/office/drawing/2014/main" id="{21324441-FC25-E080-6E64-933B34C82371}"/>
                  </a:ext>
                </a:extLst>
              </p:cNvPr>
              <p:cNvSpPr>
                <a:spLocks noChangeAspect="1" noChangeArrowheads="1"/>
              </p:cNvSpPr>
              <p:nvPr/>
            </p:nvSpPr>
            <p:spPr bwMode="auto">
              <a:xfrm>
                <a:off x="3785" y="2936"/>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4" name="Picture 447">
                <a:extLst>
                  <a:ext uri="{FF2B5EF4-FFF2-40B4-BE49-F238E27FC236}">
                    <a16:creationId xmlns:a16="http://schemas.microsoft.com/office/drawing/2014/main" id="{AE0F0700-42F5-A341-637A-53DEB929F35C}"/>
                  </a:ext>
                </a:extLst>
              </p:cNvPr>
              <p:cNvSpPr>
                <a:spLocks noChangeAspect="1" noChangeArrowheads="1"/>
              </p:cNvSpPr>
              <p:nvPr/>
            </p:nvSpPr>
            <p:spPr bwMode="auto">
              <a:xfrm>
                <a:off x="3783" y="2937"/>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5" name="Picture 448">
                <a:extLst>
                  <a:ext uri="{FF2B5EF4-FFF2-40B4-BE49-F238E27FC236}">
                    <a16:creationId xmlns:a16="http://schemas.microsoft.com/office/drawing/2014/main" id="{F92C38FC-D53F-0C2A-8C32-D61F948B1887}"/>
                  </a:ext>
                </a:extLst>
              </p:cNvPr>
              <p:cNvSpPr>
                <a:spLocks noChangeAspect="1" noChangeArrowheads="1"/>
              </p:cNvSpPr>
              <p:nvPr/>
            </p:nvSpPr>
            <p:spPr bwMode="auto">
              <a:xfrm>
                <a:off x="3782" y="293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6" name="Picture 449">
                <a:extLst>
                  <a:ext uri="{FF2B5EF4-FFF2-40B4-BE49-F238E27FC236}">
                    <a16:creationId xmlns:a16="http://schemas.microsoft.com/office/drawing/2014/main" id="{4FC007C7-6FA0-98F5-7ABD-C437AA7E0295}"/>
                  </a:ext>
                </a:extLst>
              </p:cNvPr>
              <p:cNvSpPr>
                <a:spLocks noChangeAspect="1" noChangeArrowheads="1"/>
              </p:cNvSpPr>
              <p:nvPr/>
            </p:nvSpPr>
            <p:spPr bwMode="auto">
              <a:xfrm>
                <a:off x="3782" y="293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7" name="Picture 450">
                <a:extLst>
                  <a:ext uri="{FF2B5EF4-FFF2-40B4-BE49-F238E27FC236}">
                    <a16:creationId xmlns:a16="http://schemas.microsoft.com/office/drawing/2014/main" id="{EBE41F20-804D-D076-847E-78431A095AC3}"/>
                  </a:ext>
                </a:extLst>
              </p:cNvPr>
              <p:cNvSpPr>
                <a:spLocks noChangeAspect="1" noChangeArrowheads="1"/>
              </p:cNvSpPr>
              <p:nvPr/>
            </p:nvSpPr>
            <p:spPr bwMode="auto">
              <a:xfrm>
                <a:off x="3782" y="293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8" name="Picture 451">
                <a:extLst>
                  <a:ext uri="{FF2B5EF4-FFF2-40B4-BE49-F238E27FC236}">
                    <a16:creationId xmlns:a16="http://schemas.microsoft.com/office/drawing/2014/main" id="{159A9066-D7BE-729B-57C8-47BDC675A198}"/>
                  </a:ext>
                </a:extLst>
              </p:cNvPr>
              <p:cNvSpPr>
                <a:spLocks noChangeAspect="1" noChangeArrowheads="1"/>
              </p:cNvSpPr>
              <p:nvPr/>
            </p:nvSpPr>
            <p:spPr bwMode="auto">
              <a:xfrm>
                <a:off x="3782" y="294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99" name="Picture 452">
                <a:extLst>
                  <a:ext uri="{FF2B5EF4-FFF2-40B4-BE49-F238E27FC236}">
                    <a16:creationId xmlns:a16="http://schemas.microsoft.com/office/drawing/2014/main" id="{8190CB65-4FAD-EFAE-121B-B3F1976D780D}"/>
                  </a:ext>
                </a:extLst>
              </p:cNvPr>
              <p:cNvSpPr>
                <a:spLocks noChangeAspect="1" noChangeArrowheads="1"/>
              </p:cNvSpPr>
              <p:nvPr/>
            </p:nvSpPr>
            <p:spPr bwMode="auto">
              <a:xfrm>
                <a:off x="3782" y="294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0" name="Picture 453">
                <a:extLst>
                  <a:ext uri="{FF2B5EF4-FFF2-40B4-BE49-F238E27FC236}">
                    <a16:creationId xmlns:a16="http://schemas.microsoft.com/office/drawing/2014/main" id="{1D0EA3EF-9418-7F7D-34D0-AF5DDC8D3AC7}"/>
                  </a:ext>
                </a:extLst>
              </p:cNvPr>
              <p:cNvSpPr>
                <a:spLocks noChangeAspect="1" noChangeArrowheads="1"/>
              </p:cNvSpPr>
              <p:nvPr/>
            </p:nvSpPr>
            <p:spPr bwMode="auto">
              <a:xfrm>
                <a:off x="3782" y="294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1" name="Picture 454">
                <a:extLst>
                  <a:ext uri="{FF2B5EF4-FFF2-40B4-BE49-F238E27FC236}">
                    <a16:creationId xmlns:a16="http://schemas.microsoft.com/office/drawing/2014/main" id="{9F71BB8B-BF03-0F66-1CC4-61404E42551A}"/>
                  </a:ext>
                </a:extLst>
              </p:cNvPr>
              <p:cNvSpPr>
                <a:spLocks noChangeAspect="1" noChangeArrowheads="1"/>
              </p:cNvSpPr>
              <p:nvPr/>
            </p:nvSpPr>
            <p:spPr bwMode="auto">
              <a:xfrm>
                <a:off x="3782" y="294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2" name="Picture 455">
                <a:extLst>
                  <a:ext uri="{FF2B5EF4-FFF2-40B4-BE49-F238E27FC236}">
                    <a16:creationId xmlns:a16="http://schemas.microsoft.com/office/drawing/2014/main" id="{EAAB71CD-A25C-A6F8-25DF-5276DCF135EF}"/>
                  </a:ext>
                </a:extLst>
              </p:cNvPr>
              <p:cNvSpPr>
                <a:spLocks noChangeAspect="1" noChangeArrowheads="1"/>
              </p:cNvSpPr>
              <p:nvPr/>
            </p:nvSpPr>
            <p:spPr bwMode="auto">
              <a:xfrm>
                <a:off x="3782" y="294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3" name="Picture 456">
                <a:extLst>
                  <a:ext uri="{FF2B5EF4-FFF2-40B4-BE49-F238E27FC236}">
                    <a16:creationId xmlns:a16="http://schemas.microsoft.com/office/drawing/2014/main" id="{F70DE847-7578-6AD8-9F70-776CCF6E1997}"/>
                  </a:ext>
                </a:extLst>
              </p:cNvPr>
              <p:cNvSpPr>
                <a:spLocks noChangeAspect="1" noChangeArrowheads="1"/>
              </p:cNvSpPr>
              <p:nvPr/>
            </p:nvSpPr>
            <p:spPr bwMode="auto">
              <a:xfrm>
                <a:off x="3782" y="294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4" name="Picture 457">
                <a:extLst>
                  <a:ext uri="{FF2B5EF4-FFF2-40B4-BE49-F238E27FC236}">
                    <a16:creationId xmlns:a16="http://schemas.microsoft.com/office/drawing/2014/main" id="{9793E2FC-3360-CBD0-EDD6-5D0034ECBF37}"/>
                  </a:ext>
                </a:extLst>
              </p:cNvPr>
              <p:cNvSpPr>
                <a:spLocks noChangeAspect="1" noChangeArrowheads="1"/>
              </p:cNvSpPr>
              <p:nvPr/>
            </p:nvSpPr>
            <p:spPr bwMode="auto">
              <a:xfrm>
                <a:off x="3782" y="294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5" name="Picture 458">
                <a:extLst>
                  <a:ext uri="{FF2B5EF4-FFF2-40B4-BE49-F238E27FC236}">
                    <a16:creationId xmlns:a16="http://schemas.microsoft.com/office/drawing/2014/main" id="{029D5C82-34AD-9A59-3EA1-4F307D69BC46}"/>
                  </a:ext>
                </a:extLst>
              </p:cNvPr>
              <p:cNvSpPr>
                <a:spLocks noChangeAspect="1" noChangeArrowheads="1"/>
              </p:cNvSpPr>
              <p:nvPr/>
            </p:nvSpPr>
            <p:spPr bwMode="auto">
              <a:xfrm>
                <a:off x="3783" y="2947"/>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6" name="Picture 459">
                <a:extLst>
                  <a:ext uri="{FF2B5EF4-FFF2-40B4-BE49-F238E27FC236}">
                    <a16:creationId xmlns:a16="http://schemas.microsoft.com/office/drawing/2014/main" id="{263D9C0A-533E-5281-AD7E-897D6BAFA599}"/>
                  </a:ext>
                </a:extLst>
              </p:cNvPr>
              <p:cNvSpPr>
                <a:spLocks noChangeAspect="1" noChangeArrowheads="1"/>
              </p:cNvSpPr>
              <p:nvPr/>
            </p:nvSpPr>
            <p:spPr bwMode="auto">
              <a:xfrm>
                <a:off x="3784" y="2948"/>
                <a:ext cx="23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7" name="Picture 460">
                <a:extLst>
                  <a:ext uri="{FF2B5EF4-FFF2-40B4-BE49-F238E27FC236}">
                    <a16:creationId xmlns:a16="http://schemas.microsoft.com/office/drawing/2014/main" id="{40027210-F128-9BF9-1B70-3438677F3F25}"/>
                  </a:ext>
                </a:extLst>
              </p:cNvPr>
              <p:cNvSpPr>
                <a:spLocks noChangeAspect="1" noChangeArrowheads="1"/>
              </p:cNvSpPr>
              <p:nvPr/>
            </p:nvSpPr>
            <p:spPr bwMode="auto">
              <a:xfrm>
                <a:off x="3786" y="2949"/>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8" name="Picture 461">
                <a:extLst>
                  <a:ext uri="{FF2B5EF4-FFF2-40B4-BE49-F238E27FC236}">
                    <a16:creationId xmlns:a16="http://schemas.microsoft.com/office/drawing/2014/main" id="{D52322A8-206E-6677-2F0C-129DDCAE4381}"/>
                  </a:ext>
                </a:extLst>
              </p:cNvPr>
              <p:cNvSpPr>
                <a:spLocks noChangeAspect="1" noChangeArrowheads="1"/>
              </p:cNvSpPr>
              <p:nvPr/>
            </p:nvSpPr>
            <p:spPr bwMode="auto">
              <a:xfrm>
                <a:off x="3797" y="2950"/>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09" name="Picture 462">
                <a:extLst>
                  <a:ext uri="{FF2B5EF4-FFF2-40B4-BE49-F238E27FC236}">
                    <a16:creationId xmlns:a16="http://schemas.microsoft.com/office/drawing/2014/main" id="{FCDCE79D-E1BC-1440-AC7B-70B7EBBE0A48}"/>
                  </a:ext>
                </a:extLst>
              </p:cNvPr>
              <p:cNvSpPr>
                <a:spLocks noChangeAspect="1" noChangeArrowheads="1"/>
              </p:cNvSpPr>
              <p:nvPr/>
            </p:nvSpPr>
            <p:spPr bwMode="auto">
              <a:xfrm>
                <a:off x="3797" y="2951"/>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0" name="Picture 463">
                <a:extLst>
                  <a:ext uri="{FF2B5EF4-FFF2-40B4-BE49-F238E27FC236}">
                    <a16:creationId xmlns:a16="http://schemas.microsoft.com/office/drawing/2014/main" id="{D2AFDE4C-68A4-C106-B6EB-AE5494EDFDD1}"/>
                  </a:ext>
                </a:extLst>
              </p:cNvPr>
              <p:cNvSpPr>
                <a:spLocks noChangeAspect="1" noChangeArrowheads="1"/>
              </p:cNvSpPr>
              <p:nvPr/>
            </p:nvSpPr>
            <p:spPr bwMode="auto">
              <a:xfrm>
                <a:off x="3797" y="295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1" name="Picture 464">
                <a:extLst>
                  <a:ext uri="{FF2B5EF4-FFF2-40B4-BE49-F238E27FC236}">
                    <a16:creationId xmlns:a16="http://schemas.microsoft.com/office/drawing/2014/main" id="{5B22C534-79C5-800C-2479-EC18B9B6978C}"/>
                  </a:ext>
                </a:extLst>
              </p:cNvPr>
              <p:cNvSpPr>
                <a:spLocks noChangeAspect="1" noChangeArrowheads="1"/>
              </p:cNvSpPr>
              <p:nvPr/>
            </p:nvSpPr>
            <p:spPr bwMode="auto">
              <a:xfrm>
                <a:off x="3797" y="295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2" name="Picture 465">
                <a:extLst>
                  <a:ext uri="{FF2B5EF4-FFF2-40B4-BE49-F238E27FC236}">
                    <a16:creationId xmlns:a16="http://schemas.microsoft.com/office/drawing/2014/main" id="{FE6AE606-2F71-F64F-C24C-1E53DA427EB5}"/>
                  </a:ext>
                </a:extLst>
              </p:cNvPr>
              <p:cNvSpPr>
                <a:spLocks noChangeAspect="1" noChangeArrowheads="1"/>
              </p:cNvSpPr>
              <p:nvPr/>
            </p:nvSpPr>
            <p:spPr bwMode="auto">
              <a:xfrm>
                <a:off x="3797" y="2954"/>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3" name="Picture 466">
                <a:extLst>
                  <a:ext uri="{FF2B5EF4-FFF2-40B4-BE49-F238E27FC236}">
                    <a16:creationId xmlns:a16="http://schemas.microsoft.com/office/drawing/2014/main" id="{FA9F34EB-D783-71E9-F839-A97D170FF888}"/>
                  </a:ext>
                </a:extLst>
              </p:cNvPr>
              <p:cNvSpPr>
                <a:spLocks noChangeAspect="1" noChangeArrowheads="1"/>
              </p:cNvSpPr>
              <p:nvPr/>
            </p:nvSpPr>
            <p:spPr bwMode="auto">
              <a:xfrm>
                <a:off x="3793" y="2955"/>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4" name="Picture 467">
                <a:extLst>
                  <a:ext uri="{FF2B5EF4-FFF2-40B4-BE49-F238E27FC236}">
                    <a16:creationId xmlns:a16="http://schemas.microsoft.com/office/drawing/2014/main" id="{B3B802D6-1A74-F859-A2A4-221D17D1BBEB}"/>
                  </a:ext>
                </a:extLst>
              </p:cNvPr>
              <p:cNvSpPr>
                <a:spLocks noChangeAspect="1" noChangeArrowheads="1"/>
              </p:cNvSpPr>
              <p:nvPr/>
            </p:nvSpPr>
            <p:spPr bwMode="auto">
              <a:xfrm>
                <a:off x="3785" y="2956"/>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5" name="Picture 468">
                <a:extLst>
                  <a:ext uri="{FF2B5EF4-FFF2-40B4-BE49-F238E27FC236}">
                    <a16:creationId xmlns:a16="http://schemas.microsoft.com/office/drawing/2014/main" id="{82D0F5CF-DB19-05D2-699D-6F841672C7E8}"/>
                  </a:ext>
                </a:extLst>
              </p:cNvPr>
              <p:cNvSpPr>
                <a:spLocks noChangeAspect="1" noChangeArrowheads="1"/>
              </p:cNvSpPr>
              <p:nvPr/>
            </p:nvSpPr>
            <p:spPr bwMode="auto">
              <a:xfrm>
                <a:off x="3783" y="2957"/>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6" name="Picture 469">
                <a:extLst>
                  <a:ext uri="{FF2B5EF4-FFF2-40B4-BE49-F238E27FC236}">
                    <a16:creationId xmlns:a16="http://schemas.microsoft.com/office/drawing/2014/main" id="{3B09A57B-C2A5-C2E8-CDB6-56456A7F637F}"/>
                  </a:ext>
                </a:extLst>
              </p:cNvPr>
              <p:cNvSpPr>
                <a:spLocks noChangeAspect="1" noChangeArrowheads="1"/>
              </p:cNvSpPr>
              <p:nvPr/>
            </p:nvSpPr>
            <p:spPr bwMode="auto">
              <a:xfrm>
                <a:off x="3782" y="295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7" name="Picture 470">
                <a:extLst>
                  <a:ext uri="{FF2B5EF4-FFF2-40B4-BE49-F238E27FC236}">
                    <a16:creationId xmlns:a16="http://schemas.microsoft.com/office/drawing/2014/main" id="{B0ECC4EE-D25D-1094-6042-14ECC4FECEA9}"/>
                  </a:ext>
                </a:extLst>
              </p:cNvPr>
              <p:cNvSpPr>
                <a:spLocks noChangeAspect="1" noChangeArrowheads="1"/>
              </p:cNvSpPr>
              <p:nvPr/>
            </p:nvSpPr>
            <p:spPr bwMode="auto">
              <a:xfrm>
                <a:off x="3782" y="295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8" name="Picture 471">
                <a:extLst>
                  <a:ext uri="{FF2B5EF4-FFF2-40B4-BE49-F238E27FC236}">
                    <a16:creationId xmlns:a16="http://schemas.microsoft.com/office/drawing/2014/main" id="{50A9A305-4603-18C8-D45F-242EDEA0F51A}"/>
                  </a:ext>
                </a:extLst>
              </p:cNvPr>
              <p:cNvSpPr>
                <a:spLocks noChangeAspect="1" noChangeArrowheads="1"/>
              </p:cNvSpPr>
              <p:nvPr/>
            </p:nvSpPr>
            <p:spPr bwMode="auto">
              <a:xfrm>
                <a:off x="3782" y="296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19" name="Picture 472">
                <a:extLst>
                  <a:ext uri="{FF2B5EF4-FFF2-40B4-BE49-F238E27FC236}">
                    <a16:creationId xmlns:a16="http://schemas.microsoft.com/office/drawing/2014/main" id="{BB26E156-24F0-6FC5-A17A-E73E32A46CB9}"/>
                  </a:ext>
                </a:extLst>
              </p:cNvPr>
              <p:cNvSpPr>
                <a:spLocks noChangeAspect="1" noChangeArrowheads="1"/>
              </p:cNvSpPr>
              <p:nvPr/>
            </p:nvSpPr>
            <p:spPr bwMode="auto">
              <a:xfrm>
                <a:off x="3782" y="296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0" name="Picture 473">
                <a:extLst>
                  <a:ext uri="{FF2B5EF4-FFF2-40B4-BE49-F238E27FC236}">
                    <a16:creationId xmlns:a16="http://schemas.microsoft.com/office/drawing/2014/main" id="{7769A601-C768-F087-53AD-61B5309BFB74}"/>
                  </a:ext>
                </a:extLst>
              </p:cNvPr>
              <p:cNvSpPr>
                <a:spLocks noChangeAspect="1" noChangeArrowheads="1"/>
              </p:cNvSpPr>
              <p:nvPr/>
            </p:nvSpPr>
            <p:spPr bwMode="auto">
              <a:xfrm>
                <a:off x="3782" y="296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1" name="Picture 474">
                <a:extLst>
                  <a:ext uri="{FF2B5EF4-FFF2-40B4-BE49-F238E27FC236}">
                    <a16:creationId xmlns:a16="http://schemas.microsoft.com/office/drawing/2014/main" id="{8C3165AF-8CE3-4316-ABF8-8816AF826C4D}"/>
                  </a:ext>
                </a:extLst>
              </p:cNvPr>
              <p:cNvSpPr>
                <a:spLocks noChangeAspect="1" noChangeArrowheads="1"/>
              </p:cNvSpPr>
              <p:nvPr/>
            </p:nvSpPr>
            <p:spPr bwMode="auto">
              <a:xfrm>
                <a:off x="3782" y="296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2" name="Picture 475">
                <a:extLst>
                  <a:ext uri="{FF2B5EF4-FFF2-40B4-BE49-F238E27FC236}">
                    <a16:creationId xmlns:a16="http://schemas.microsoft.com/office/drawing/2014/main" id="{04A3C147-93AF-608E-C187-142492713B01}"/>
                  </a:ext>
                </a:extLst>
              </p:cNvPr>
              <p:cNvSpPr>
                <a:spLocks noChangeAspect="1" noChangeArrowheads="1"/>
              </p:cNvSpPr>
              <p:nvPr/>
            </p:nvSpPr>
            <p:spPr bwMode="auto">
              <a:xfrm>
                <a:off x="3782" y="296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3" name="Picture 476">
                <a:extLst>
                  <a:ext uri="{FF2B5EF4-FFF2-40B4-BE49-F238E27FC236}">
                    <a16:creationId xmlns:a16="http://schemas.microsoft.com/office/drawing/2014/main" id="{3FB6878B-D879-0285-6E0A-973460DDABF3}"/>
                  </a:ext>
                </a:extLst>
              </p:cNvPr>
              <p:cNvSpPr>
                <a:spLocks noChangeAspect="1" noChangeArrowheads="1"/>
              </p:cNvSpPr>
              <p:nvPr/>
            </p:nvSpPr>
            <p:spPr bwMode="auto">
              <a:xfrm>
                <a:off x="3782" y="296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4" name="Picture 477">
                <a:extLst>
                  <a:ext uri="{FF2B5EF4-FFF2-40B4-BE49-F238E27FC236}">
                    <a16:creationId xmlns:a16="http://schemas.microsoft.com/office/drawing/2014/main" id="{66574528-66DA-77FA-4CDC-0E380D4D4EBC}"/>
                  </a:ext>
                </a:extLst>
              </p:cNvPr>
              <p:cNvSpPr>
                <a:spLocks noChangeAspect="1" noChangeArrowheads="1"/>
              </p:cNvSpPr>
              <p:nvPr/>
            </p:nvSpPr>
            <p:spPr bwMode="auto">
              <a:xfrm>
                <a:off x="3782" y="296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5" name="Picture 478">
                <a:extLst>
                  <a:ext uri="{FF2B5EF4-FFF2-40B4-BE49-F238E27FC236}">
                    <a16:creationId xmlns:a16="http://schemas.microsoft.com/office/drawing/2014/main" id="{66ABADBD-314D-DCA3-AD59-5A8D771136AA}"/>
                  </a:ext>
                </a:extLst>
              </p:cNvPr>
              <p:cNvSpPr>
                <a:spLocks noChangeAspect="1" noChangeArrowheads="1"/>
              </p:cNvSpPr>
              <p:nvPr/>
            </p:nvSpPr>
            <p:spPr bwMode="auto">
              <a:xfrm>
                <a:off x="3782" y="296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6" name="Picture 479">
                <a:extLst>
                  <a:ext uri="{FF2B5EF4-FFF2-40B4-BE49-F238E27FC236}">
                    <a16:creationId xmlns:a16="http://schemas.microsoft.com/office/drawing/2014/main" id="{D3687635-C69F-1212-16E1-461822749DB6}"/>
                  </a:ext>
                </a:extLst>
              </p:cNvPr>
              <p:cNvSpPr>
                <a:spLocks noChangeAspect="1" noChangeArrowheads="1"/>
              </p:cNvSpPr>
              <p:nvPr/>
            </p:nvSpPr>
            <p:spPr bwMode="auto">
              <a:xfrm>
                <a:off x="3782" y="296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7" name="Picture 480">
                <a:extLst>
                  <a:ext uri="{FF2B5EF4-FFF2-40B4-BE49-F238E27FC236}">
                    <a16:creationId xmlns:a16="http://schemas.microsoft.com/office/drawing/2014/main" id="{64478003-D1B8-3E08-B639-EFFC34830561}"/>
                  </a:ext>
                </a:extLst>
              </p:cNvPr>
              <p:cNvSpPr>
                <a:spLocks noChangeAspect="1" noChangeArrowheads="1"/>
              </p:cNvSpPr>
              <p:nvPr/>
            </p:nvSpPr>
            <p:spPr bwMode="auto">
              <a:xfrm>
                <a:off x="3783" y="2968"/>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8" name="Picture 481">
                <a:extLst>
                  <a:ext uri="{FF2B5EF4-FFF2-40B4-BE49-F238E27FC236}">
                    <a16:creationId xmlns:a16="http://schemas.microsoft.com/office/drawing/2014/main" id="{D2D27A38-3652-7219-CE0E-15464720B7AD}"/>
                  </a:ext>
                </a:extLst>
              </p:cNvPr>
              <p:cNvSpPr>
                <a:spLocks noChangeAspect="1" noChangeArrowheads="1"/>
              </p:cNvSpPr>
              <p:nvPr/>
            </p:nvSpPr>
            <p:spPr bwMode="auto">
              <a:xfrm>
                <a:off x="3785" y="2969"/>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29" name="Picture 482">
                <a:extLst>
                  <a:ext uri="{FF2B5EF4-FFF2-40B4-BE49-F238E27FC236}">
                    <a16:creationId xmlns:a16="http://schemas.microsoft.com/office/drawing/2014/main" id="{24412E0D-7162-843D-D6FE-0666CF217356}"/>
                  </a:ext>
                </a:extLst>
              </p:cNvPr>
              <p:cNvSpPr>
                <a:spLocks noChangeAspect="1" noChangeArrowheads="1"/>
              </p:cNvSpPr>
              <p:nvPr/>
            </p:nvSpPr>
            <p:spPr bwMode="auto">
              <a:xfrm>
                <a:off x="3793" y="2970"/>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0" name="Picture 483">
                <a:extLst>
                  <a:ext uri="{FF2B5EF4-FFF2-40B4-BE49-F238E27FC236}">
                    <a16:creationId xmlns:a16="http://schemas.microsoft.com/office/drawing/2014/main" id="{CB6743C6-308B-8CF0-F408-A4660F9F10C4}"/>
                  </a:ext>
                </a:extLst>
              </p:cNvPr>
              <p:cNvSpPr>
                <a:spLocks noChangeAspect="1" noChangeArrowheads="1"/>
              </p:cNvSpPr>
              <p:nvPr/>
            </p:nvSpPr>
            <p:spPr bwMode="auto">
              <a:xfrm>
                <a:off x="3797" y="2971"/>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1" name="Picture 484">
                <a:extLst>
                  <a:ext uri="{FF2B5EF4-FFF2-40B4-BE49-F238E27FC236}">
                    <a16:creationId xmlns:a16="http://schemas.microsoft.com/office/drawing/2014/main" id="{AAF420B3-AED4-17F0-0A5D-DE03A8B434D9}"/>
                  </a:ext>
                </a:extLst>
              </p:cNvPr>
              <p:cNvSpPr>
                <a:spLocks noChangeAspect="1" noChangeArrowheads="1"/>
              </p:cNvSpPr>
              <p:nvPr/>
            </p:nvSpPr>
            <p:spPr bwMode="auto">
              <a:xfrm>
                <a:off x="3797" y="297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2" name="Picture 485">
                <a:extLst>
                  <a:ext uri="{FF2B5EF4-FFF2-40B4-BE49-F238E27FC236}">
                    <a16:creationId xmlns:a16="http://schemas.microsoft.com/office/drawing/2014/main" id="{0F1227F9-5CF3-C21D-99A5-7F343E59532C}"/>
                  </a:ext>
                </a:extLst>
              </p:cNvPr>
              <p:cNvSpPr>
                <a:spLocks noChangeAspect="1" noChangeArrowheads="1"/>
              </p:cNvSpPr>
              <p:nvPr/>
            </p:nvSpPr>
            <p:spPr bwMode="auto">
              <a:xfrm>
                <a:off x="3797" y="297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3" name="Picture 486">
                <a:extLst>
                  <a:ext uri="{FF2B5EF4-FFF2-40B4-BE49-F238E27FC236}">
                    <a16:creationId xmlns:a16="http://schemas.microsoft.com/office/drawing/2014/main" id="{22EC5F08-B923-E3CD-8F48-0310C43853C2}"/>
                  </a:ext>
                </a:extLst>
              </p:cNvPr>
              <p:cNvSpPr>
                <a:spLocks noChangeAspect="1" noChangeArrowheads="1"/>
              </p:cNvSpPr>
              <p:nvPr/>
            </p:nvSpPr>
            <p:spPr bwMode="auto">
              <a:xfrm>
                <a:off x="3797" y="2974"/>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4" name="Picture 487">
                <a:extLst>
                  <a:ext uri="{FF2B5EF4-FFF2-40B4-BE49-F238E27FC236}">
                    <a16:creationId xmlns:a16="http://schemas.microsoft.com/office/drawing/2014/main" id="{D52DAB6B-6CF7-F447-63A9-BAE21020EF04}"/>
                  </a:ext>
                </a:extLst>
              </p:cNvPr>
              <p:cNvSpPr>
                <a:spLocks noChangeAspect="1" noChangeArrowheads="1"/>
              </p:cNvSpPr>
              <p:nvPr/>
            </p:nvSpPr>
            <p:spPr bwMode="auto">
              <a:xfrm>
                <a:off x="3797" y="2975"/>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5" name="Picture 488">
                <a:extLst>
                  <a:ext uri="{FF2B5EF4-FFF2-40B4-BE49-F238E27FC236}">
                    <a16:creationId xmlns:a16="http://schemas.microsoft.com/office/drawing/2014/main" id="{8837ADF4-FD40-CE69-287F-65789B914312}"/>
                  </a:ext>
                </a:extLst>
              </p:cNvPr>
              <p:cNvSpPr>
                <a:spLocks noChangeAspect="1" noChangeArrowheads="1"/>
              </p:cNvSpPr>
              <p:nvPr/>
            </p:nvSpPr>
            <p:spPr bwMode="auto">
              <a:xfrm>
                <a:off x="3793" y="2976"/>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6" name="Picture 489">
                <a:extLst>
                  <a:ext uri="{FF2B5EF4-FFF2-40B4-BE49-F238E27FC236}">
                    <a16:creationId xmlns:a16="http://schemas.microsoft.com/office/drawing/2014/main" id="{176B760D-8AEE-6F1D-3614-126BC181C83D}"/>
                  </a:ext>
                </a:extLst>
              </p:cNvPr>
              <p:cNvSpPr>
                <a:spLocks noChangeAspect="1" noChangeArrowheads="1"/>
              </p:cNvSpPr>
              <p:nvPr/>
            </p:nvSpPr>
            <p:spPr bwMode="auto">
              <a:xfrm>
                <a:off x="3785" y="2977"/>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7" name="Picture 490">
                <a:extLst>
                  <a:ext uri="{FF2B5EF4-FFF2-40B4-BE49-F238E27FC236}">
                    <a16:creationId xmlns:a16="http://schemas.microsoft.com/office/drawing/2014/main" id="{3A8ABFAA-0F3F-AEE6-000C-3B18CC58788D}"/>
                  </a:ext>
                </a:extLst>
              </p:cNvPr>
              <p:cNvSpPr>
                <a:spLocks noChangeAspect="1" noChangeArrowheads="1"/>
              </p:cNvSpPr>
              <p:nvPr/>
            </p:nvSpPr>
            <p:spPr bwMode="auto">
              <a:xfrm>
                <a:off x="3783" y="2978"/>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8" name="Picture 491">
                <a:extLst>
                  <a:ext uri="{FF2B5EF4-FFF2-40B4-BE49-F238E27FC236}">
                    <a16:creationId xmlns:a16="http://schemas.microsoft.com/office/drawing/2014/main" id="{254C8B48-B6C3-B85C-A017-65288641F395}"/>
                  </a:ext>
                </a:extLst>
              </p:cNvPr>
              <p:cNvSpPr>
                <a:spLocks noChangeAspect="1" noChangeArrowheads="1"/>
              </p:cNvSpPr>
              <p:nvPr/>
            </p:nvSpPr>
            <p:spPr bwMode="auto">
              <a:xfrm>
                <a:off x="3782" y="297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39" name="Picture 492">
                <a:extLst>
                  <a:ext uri="{FF2B5EF4-FFF2-40B4-BE49-F238E27FC236}">
                    <a16:creationId xmlns:a16="http://schemas.microsoft.com/office/drawing/2014/main" id="{F97CB233-C828-DCBA-3D2A-5105A452B5D8}"/>
                  </a:ext>
                </a:extLst>
              </p:cNvPr>
              <p:cNvSpPr>
                <a:spLocks noChangeAspect="1" noChangeArrowheads="1"/>
              </p:cNvSpPr>
              <p:nvPr/>
            </p:nvSpPr>
            <p:spPr bwMode="auto">
              <a:xfrm>
                <a:off x="3782" y="298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0" name="Picture 493">
                <a:extLst>
                  <a:ext uri="{FF2B5EF4-FFF2-40B4-BE49-F238E27FC236}">
                    <a16:creationId xmlns:a16="http://schemas.microsoft.com/office/drawing/2014/main" id="{EAE1CC88-D08C-905F-BB0E-4B4A471ABF2C}"/>
                  </a:ext>
                </a:extLst>
              </p:cNvPr>
              <p:cNvSpPr>
                <a:spLocks noChangeAspect="1" noChangeArrowheads="1"/>
              </p:cNvSpPr>
              <p:nvPr/>
            </p:nvSpPr>
            <p:spPr bwMode="auto">
              <a:xfrm>
                <a:off x="3782" y="298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1" name="Picture 494">
                <a:extLst>
                  <a:ext uri="{FF2B5EF4-FFF2-40B4-BE49-F238E27FC236}">
                    <a16:creationId xmlns:a16="http://schemas.microsoft.com/office/drawing/2014/main" id="{03CA757C-9940-6E5E-B853-008E6172264F}"/>
                  </a:ext>
                </a:extLst>
              </p:cNvPr>
              <p:cNvSpPr>
                <a:spLocks noChangeAspect="1" noChangeArrowheads="1"/>
              </p:cNvSpPr>
              <p:nvPr/>
            </p:nvSpPr>
            <p:spPr bwMode="auto">
              <a:xfrm>
                <a:off x="3782" y="298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2" name="Picture 495">
                <a:extLst>
                  <a:ext uri="{FF2B5EF4-FFF2-40B4-BE49-F238E27FC236}">
                    <a16:creationId xmlns:a16="http://schemas.microsoft.com/office/drawing/2014/main" id="{1CB1FAAA-8C63-CAB7-10E4-AF9D8185E3C2}"/>
                  </a:ext>
                </a:extLst>
              </p:cNvPr>
              <p:cNvSpPr>
                <a:spLocks noChangeAspect="1" noChangeArrowheads="1"/>
              </p:cNvSpPr>
              <p:nvPr/>
            </p:nvSpPr>
            <p:spPr bwMode="auto">
              <a:xfrm>
                <a:off x="3782" y="298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3" name="Picture 496">
                <a:extLst>
                  <a:ext uri="{FF2B5EF4-FFF2-40B4-BE49-F238E27FC236}">
                    <a16:creationId xmlns:a16="http://schemas.microsoft.com/office/drawing/2014/main" id="{8F4E7EC9-0F2E-5ABC-1E7C-DA59C7CBB3F0}"/>
                  </a:ext>
                </a:extLst>
              </p:cNvPr>
              <p:cNvSpPr>
                <a:spLocks noChangeAspect="1" noChangeArrowheads="1"/>
              </p:cNvSpPr>
              <p:nvPr/>
            </p:nvSpPr>
            <p:spPr bwMode="auto">
              <a:xfrm>
                <a:off x="3782" y="298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4" name="Picture 497">
                <a:extLst>
                  <a:ext uri="{FF2B5EF4-FFF2-40B4-BE49-F238E27FC236}">
                    <a16:creationId xmlns:a16="http://schemas.microsoft.com/office/drawing/2014/main" id="{F9F2E766-B913-8FB4-76AE-4FDEE81BAE05}"/>
                  </a:ext>
                </a:extLst>
              </p:cNvPr>
              <p:cNvSpPr>
                <a:spLocks noChangeAspect="1" noChangeArrowheads="1"/>
              </p:cNvSpPr>
              <p:nvPr/>
            </p:nvSpPr>
            <p:spPr bwMode="auto">
              <a:xfrm>
                <a:off x="3782" y="298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5" name="Picture 498">
                <a:extLst>
                  <a:ext uri="{FF2B5EF4-FFF2-40B4-BE49-F238E27FC236}">
                    <a16:creationId xmlns:a16="http://schemas.microsoft.com/office/drawing/2014/main" id="{34B12244-AFFC-7248-6DE3-63473418BA71}"/>
                  </a:ext>
                </a:extLst>
              </p:cNvPr>
              <p:cNvSpPr>
                <a:spLocks noChangeAspect="1" noChangeArrowheads="1"/>
              </p:cNvSpPr>
              <p:nvPr/>
            </p:nvSpPr>
            <p:spPr bwMode="auto">
              <a:xfrm>
                <a:off x="3782" y="298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6" name="Picture 499">
                <a:extLst>
                  <a:ext uri="{FF2B5EF4-FFF2-40B4-BE49-F238E27FC236}">
                    <a16:creationId xmlns:a16="http://schemas.microsoft.com/office/drawing/2014/main" id="{70E74A56-9CDC-7F90-A8CC-9CF730311DBB}"/>
                  </a:ext>
                </a:extLst>
              </p:cNvPr>
              <p:cNvSpPr>
                <a:spLocks noChangeAspect="1" noChangeArrowheads="1"/>
              </p:cNvSpPr>
              <p:nvPr/>
            </p:nvSpPr>
            <p:spPr bwMode="auto">
              <a:xfrm>
                <a:off x="3782" y="298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7" name="Picture 500">
                <a:extLst>
                  <a:ext uri="{FF2B5EF4-FFF2-40B4-BE49-F238E27FC236}">
                    <a16:creationId xmlns:a16="http://schemas.microsoft.com/office/drawing/2014/main" id="{BA52A56A-8F24-18DA-439D-544B2D4D5EC2}"/>
                  </a:ext>
                </a:extLst>
              </p:cNvPr>
              <p:cNvSpPr>
                <a:spLocks noChangeAspect="1" noChangeArrowheads="1"/>
              </p:cNvSpPr>
              <p:nvPr/>
            </p:nvSpPr>
            <p:spPr bwMode="auto">
              <a:xfrm>
                <a:off x="3782" y="298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8" name="Picture 501">
                <a:extLst>
                  <a:ext uri="{FF2B5EF4-FFF2-40B4-BE49-F238E27FC236}">
                    <a16:creationId xmlns:a16="http://schemas.microsoft.com/office/drawing/2014/main" id="{3EC3F7A6-FD0C-D1EB-8854-9B962BE78CEB}"/>
                  </a:ext>
                </a:extLst>
              </p:cNvPr>
              <p:cNvSpPr>
                <a:spLocks noChangeAspect="1" noChangeArrowheads="1"/>
              </p:cNvSpPr>
              <p:nvPr/>
            </p:nvSpPr>
            <p:spPr bwMode="auto">
              <a:xfrm>
                <a:off x="3782" y="298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49" name="Picture 502">
                <a:extLst>
                  <a:ext uri="{FF2B5EF4-FFF2-40B4-BE49-F238E27FC236}">
                    <a16:creationId xmlns:a16="http://schemas.microsoft.com/office/drawing/2014/main" id="{003CD295-D231-942A-AA2D-720A45317862}"/>
                  </a:ext>
                </a:extLst>
              </p:cNvPr>
              <p:cNvSpPr>
                <a:spLocks noChangeAspect="1" noChangeArrowheads="1"/>
              </p:cNvSpPr>
              <p:nvPr/>
            </p:nvSpPr>
            <p:spPr bwMode="auto">
              <a:xfrm>
                <a:off x="3783" y="2989"/>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0" name="Picture 503">
                <a:extLst>
                  <a:ext uri="{FF2B5EF4-FFF2-40B4-BE49-F238E27FC236}">
                    <a16:creationId xmlns:a16="http://schemas.microsoft.com/office/drawing/2014/main" id="{D2D409E7-26E7-A9E4-3D9B-134AB11A587E}"/>
                  </a:ext>
                </a:extLst>
              </p:cNvPr>
              <p:cNvSpPr>
                <a:spLocks noChangeAspect="1" noChangeArrowheads="1"/>
              </p:cNvSpPr>
              <p:nvPr/>
            </p:nvSpPr>
            <p:spPr bwMode="auto">
              <a:xfrm>
                <a:off x="3786" y="2990"/>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1" name="Picture 504">
                <a:extLst>
                  <a:ext uri="{FF2B5EF4-FFF2-40B4-BE49-F238E27FC236}">
                    <a16:creationId xmlns:a16="http://schemas.microsoft.com/office/drawing/2014/main" id="{8150FA2C-F575-ED55-47EC-701CA95A98A1}"/>
                  </a:ext>
                </a:extLst>
              </p:cNvPr>
              <p:cNvSpPr>
                <a:spLocks noChangeAspect="1" noChangeArrowheads="1"/>
              </p:cNvSpPr>
              <p:nvPr/>
            </p:nvSpPr>
            <p:spPr bwMode="auto">
              <a:xfrm>
                <a:off x="3797" y="2991"/>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2" name="Picture 505">
                <a:extLst>
                  <a:ext uri="{FF2B5EF4-FFF2-40B4-BE49-F238E27FC236}">
                    <a16:creationId xmlns:a16="http://schemas.microsoft.com/office/drawing/2014/main" id="{645AF039-88AD-1E02-E887-5BE9B290AA3E}"/>
                  </a:ext>
                </a:extLst>
              </p:cNvPr>
              <p:cNvSpPr>
                <a:spLocks noChangeAspect="1" noChangeArrowheads="1"/>
              </p:cNvSpPr>
              <p:nvPr/>
            </p:nvSpPr>
            <p:spPr bwMode="auto">
              <a:xfrm>
                <a:off x="3797" y="299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3" name="Picture 506">
                <a:extLst>
                  <a:ext uri="{FF2B5EF4-FFF2-40B4-BE49-F238E27FC236}">
                    <a16:creationId xmlns:a16="http://schemas.microsoft.com/office/drawing/2014/main" id="{57CBEBF5-5434-1E4E-29A2-0839F3863D88}"/>
                  </a:ext>
                </a:extLst>
              </p:cNvPr>
              <p:cNvSpPr>
                <a:spLocks noChangeAspect="1" noChangeArrowheads="1"/>
              </p:cNvSpPr>
              <p:nvPr/>
            </p:nvSpPr>
            <p:spPr bwMode="auto">
              <a:xfrm>
                <a:off x="3797" y="299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4" name="Picture 507">
                <a:extLst>
                  <a:ext uri="{FF2B5EF4-FFF2-40B4-BE49-F238E27FC236}">
                    <a16:creationId xmlns:a16="http://schemas.microsoft.com/office/drawing/2014/main" id="{C33FBF8F-ADFF-B562-432B-3FACACC57794}"/>
                  </a:ext>
                </a:extLst>
              </p:cNvPr>
              <p:cNvSpPr>
                <a:spLocks noChangeAspect="1" noChangeArrowheads="1"/>
              </p:cNvSpPr>
              <p:nvPr/>
            </p:nvSpPr>
            <p:spPr bwMode="auto">
              <a:xfrm>
                <a:off x="3797" y="2994"/>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5" name="Picture 508">
                <a:extLst>
                  <a:ext uri="{FF2B5EF4-FFF2-40B4-BE49-F238E27FC236}">
                    <a16:creationId xmlns:a16="http://schemas.microsoft.com/office/drawing/2014/main" id="{7F9DB4C5-026A-7EE6-C7C2-796B1D3D787E}"/>
                  </a:ext>
                </a:extLst>
              </p:cNvPr>
              <p:cNvSpPr>
                <a:spLocks noChangeAspect="1" noChangeArrowheads="1"/>
              </p:cNvSpPr>
              <p:nvPr/>
            </p:nvSpPr>
            <p:spPr bwMode="auto">
              <a:xfrm>
                <a:off x="3797" y="2995"/>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6" name="Picture 509">
                <a:extLst>
                  <a:ext uri="{FF2B5EF4-FFF2-40B4-BE49-F238E27FC236}">
                    <a16:creationId xmlns:a16="http://schemas.microsoft.com/office/drawing/2014/main" id="{9E271144-A15C-A6FD-88D2-A6E0A980C3DD}"/>
                  </a:ext>
                </a:extLst>
              </p:cNvPr>
              <p:cNvSpPr>
                <a:spLocks noChangeAspect="1" noChangeArrowheads="1"/>
              </p:cNvSpPr>
              <p:nvPr/>
            </p:nvSpPr>
            <p:spPr bwMode="auto">
              <a:xfrm>
                <a:off x="3797" y="2996"/>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7" name="Picture 510">
                <a:extLst>
                  <a:ext uri="{FF2B5EF4-FFF2-40B4-BE49-F238E27FC236}">
                    <a16:creationId xmlns:a16="http://schemas.microsoft.com/office/drawing/2014/main" id="{AA5A527B-CDED-B490-10EE-C6F3F1808991}"/>
                  </a:ext>
                </a:extLst>
              </p:cNvPr>
              <p:cNvSpPr>
                <a:spLocks noChangeAspect="1" noChangeArrowheads="1"/>
              </p:cNvSpPr>
              <p:nvPr/>
            </p:nvSpPr>
            <p:spPr bwMode="auto">
              <a:xfrm>
                <a:off x="3786" y="2997"/>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8" name="Picture 511">
                <a:extLst>
                  <a:ext uri="{FF2B5EF4-FFF2-40B4-BE49-F238E27FC236}">
                    <a16:creationId xmlns:a16="http://schemas.microsoft.com/office/drawing/2014/main" id="{288EEE1D-FB02-7627-642C-347AFE86649E}"/>
                  </a:ext>
                </a:extLst>
              </p:cNvPr>
              <p:cNvSpPr>
                <a:spLocks noChangeAspect="1" noChangeArrowheads="1"/>
              </p:cNvSpPr>
              <p:nvPr/>
            </p:nvSpPr>
            <p:spPr bwMode="auto">
              <a:xfrm>
                <a:off x="3785" y="2998"/>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59" name="Picture 512">
                <a:extLst>
                  <a:ext uri="{FF2B5EF4-FFF2-40B4-BE49-F238E27FC236}">
                    <a16:creationId xmlns:a16="http://schemas.microsoft.com/office/drawing/2014/main" id="{4A19A4E7-605A-A652-9ECB-5D98BCC7D92F}"/>
                  </a:ext>
                </a:extLst>
              </p:cNvPr>
              <p:cNvSpPr>
                <a:spLocks noChangeAspect="1" noChangeArrowheads="1"/>
              </p:cNvSpPr>
              <p:nvPr/>
            </p:nvSpPr>
            <p:spPr bwMode="auto">
              <a:xfrm>
                <a:off x="3782" y="299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0" name="Picture 513">
                <a:extLst>
                  <a:ext uri="{FF2B5EF4-FFF2-40B4-BE49-F238E27FC236}">
                    <a16:creationId xmlns:a16="http://schemas.microsoft.com/office/drawing/2014/main" id="{8BA132B2-B9E1-012C-A526-BED0FC5BD4A5}"/>
                  </a:ext>
                </a:extLst>
              </p:cNvPr>
              <p:cNvSpPr>
                <a:spLocks noChangeAspect="1" noChangeArrowheads="1"/>
              </p:cNvSpPr>
              <p:nvPr/>
            </p:nvSpPr>
            <p:spPr bwMode="auto">
              <a:xfrm>
                <a:off x="3782" y="300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1" name="Picture 514">
                <a:extLst>
                  <a:ext uri="{FF2B5EF4-FFF2-40B4-BE49-F238E27FC236}">
                    <a16:creationId xmlns:a16="http://schemas.microsoft.com/office/drawing/2014/main" id="{7D08CDF8-95EE-EFC4-A61C-6E4FCBF2F835}"/>
                  </a:ext>
                </a:extLst>
              </p:cNvPr>
              <p:cNvSpPr>
                <a:spLocks noChangeAspect="1" noChangeArrowheads="1"/>
              </p:cNvSpPr>
              <p:nvPr/>
            </p:nvSpPr>
            <p:spPr bwMode="auto">
              <a:xfrm>
                <a:off x="3782" y="300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2" name="Picture 515">
                <a:extLst>
                  <a:ext uri="{FF2B5EF4-FFF2-40B4-BE49-F238E27FC236}">
                    <a16:creationId xmlns:a16="http://schemas.microsoft.com/office/drawing/2014/main" id="{9CD349AF-DD8E-A905-915A-F4915A2F722C}"/>
                  </a:ext>
                </a:extLst>
              </p:cNvPr>
              <p:cNvSpPr>
                <a:spLocks noChangeAspect="1" noChangeArrowheads="1"/>
              </p:cNvSpPr>
              <p:nvPr/>
            </p:nvSpPr>
            <p:spPr bwMode="auto">
              <a:xfrm>
                <a:off x="3782" y="300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3" name="Picture 516">
                <a:extLst>
                  <a:ext uri="{FF2B5EF4-FFF2-40B4-BE49-F238E27FC236}">
                    <a16:creationId xmlns:a16="http://schemas.microsoft.com/office/drawing/2014/main" id="{CE2AAAA7-9C36-98AC-0C1B-A250C6CF821F}"/>
                  </a:ext>
                </a:extLst>
              </p:cNvPr>
              <p:cNvSpPr>
                <a:spLocks noChangeAspect="1" noChangeArrowheads="1"/>
              </p:cNvSpPr>
              <p:nvPr/>
            </p:nvSpPr>
            <p:spPr bwMode="auto">
              <a:xfrm>
                <a:off x="3782" y="300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4" name="Picture 517">
                <a:extLst>
                  <a:ext uri="{FF2B5EF4-FFF2-40B4-BE49-F238E27FC236}">
                    <a16:creationId xmlns:a16="http://schemas.microsoft.com/office/drawing/2014/main" id="{E5B0A8FB-1A88-1E1C-BA12-B2C163175D42}"/>
                  </a:ext>
                </a:extLst>
              </p:cNvPr>
              <p:cNvSpPr>
                <a:spLocks noChangeAspect="1" noChangeArrowheads="1"/>
              </p:cNvSpPr>
              <p:nvPr/>
            </p:nvSpPr>
            <p:spPr bwMode="auto">
              <a:xfrm>
                <a:off x="3782" y="300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5" name="Picture 518">
                <a:extLst>
                  <a:ext uri="{FF2B5EF4-FFF2-40B4-BE49-F238E27FC236}">
                    <a16:creationId xmlns:a16="http://schemas.microsoft.com/office/drawing/2014/main" id="{726D14AA-A4BD-CCB6-4D1D-FCB2E82D1F41}"/>
                  </a:ext>
                </a:extLst>
              </p:cNvPr>
              <p:cNvSpPr>
                <a:spLocks noChangeAspect="1" noChangeArrowheads="1"/>
              </p:cNvSpPr>
              <p:nvPr/>
            </p:nvSpPr>
            <p:spPr bwMode="auto">
              <a:xfrm>
                <a:off x="3782" y="300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6" name="Picture 519">
                <a:extLst>
                  <a:ext uri="{FF2B5EF4-FFF2-40B4-BE49-F238E27FC236}">
                    <a16:creationId xmlns:a16="http://schemas.microsoft.com/office/drawing/2014/main" id="{0D797E17-CF63-A01C-3C5E-1A0E863A9905}"/>
                  </a:ext>
                </a:extLst>
              </p:cNvPr>
              <p:cNvSpPr>
                <a:spLocks noChangeAspect="1" noChangeArrowheads="1"/>
              </p:cNvSpPr>
              <p:nvPr/>
            </p:nvSpPr>
            <p:spPr bwMode="auto">
              <a:xfrm>
                <a:off x="3782" y="300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7" name="Picture 520">
                <a:extLst>
                  <a:ext uri="{FF2B5EF4-FFF2-40B4-BE49-F238E27FC236}">
                    <a16:creationId xmlns:a16="http://schemas.microsoft.com/office/drawing/2014/main" id="{DF5EDFAF-91C2-7E35-1850-B7F0CCBE85FD}"/>
                  </a:ext>
                </a:extLst>
              </p:cNvPr>
              <p:cNvSpPr>
                <a:spLocks noChangeAspect="1" noChangeArrowheads="1"/>
              </p:cNvSpPr>
              <p:nvPr/>
            </p:nvSpPr>
            <p:spPr bwMode="auto">
              <a:xfrm>
                <a:off x="3782" y="300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8" name="Picture 521">
                <a:extLst>
                  <a:ext uri="{FF2B5EF4-FFF2-40B4-BE49-F238E27FC236}">
                    <a16:creationId xmlns:a16="http://schemas.microsoft.com/office/drawing/2014/main" id="{20EAE4C8-6CE5-3994-2369-1A80AACEFB26}"/>
                  </a:ext>
                </a:extLst>
              </p:cNvPr>
              <p:cNvSpPr>
                <a:spLocks noChangeAspect="1" noChangeArrowheads="1"/>
              </p:cNvSpPr>
              <p:nvPr/>
            </p:nvSpPr>
            <p:spPr bwMode="auto">
              <a:xfrm>
                <a:off x="3782" y="300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69" name="Picture 522">
                <a:extLst>
                  <a:ext uri="{FF2B5EF4-FFF2-40B4-BE49-F238E27FC236}">
                    <a16:creationId xmlns:a16="http://schemas.microsoft.com/office/drawing/2014/main" id="{ACC960C4-8D2D-B705-E837-AE91C6B1DC1A}"/>
                  </a:ext>
                </a:extLst>
              </p:cNvPr>
              <p:cNvSpPr>
                <a:spLocks noChangeAspect="1" noChangeArrowheads="1"/>
              </p:cNvSpPr>
              <p:nvPr/>
            </p:nvSpPr>
            <p:spPr bwMode="auto">
              <a:xfrm>
                <a:off x="3782" y="300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0" name="Picture 523">
                <a:extLst>
                  <a:ext uri="{FF2B5EF4-FFF2-40B4-BE49-F238E27FC236}">
                    <a16:creationId xmlns:a16="http://schemas.microsoft.com/office/drawing/2014/main" id="{6265F05B-DA33-C7C7-DEC8-23F20D072BFB}"/>
                  </a:ext>
                </a:extLst>
              </p:cNvPr>
              <p:cNvSpPr>
                <a:spLocks noChangeAspect="1" noChangeArrowheads="1"/>
              </p:cNvSpPr>
              <p:nvPr/>
            </p:nvSpPr>
            <p:spPr bwMode="auto">
              <a:xfrm>
                <a:off x="3783" y="3009"/>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1" name="Picture 524">
                <a:extLst>
                  <a:ext uri="{FF2B5EF4-FFF2-40B4-BE49-F238E27FC236}">
                    <a16:creationId xmlns:a16="http://schemas.microsoft.com/office/drawing/2014/main" id="{BB01B870-2F71-71B4-FEED-2F93555458AD}"/>
                  </a:ext>
                </a:extLst>
              </p:cNvPr>
              <p:cNvSpPr>
                <a:spLocks noChangeAspect="1" noChangeArrowheads="1"/>
              </p:cNvSpPr>
              <p:nvPr/>
            </p:nvSpPr>
            <p:spPr bwMode="auto">
              <a:xfrm>
                <a:off x="3784" y="3010"/>
                <a:ext cx="23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2" name="Picture 525">
                <a:extLst>
                  <a:ext uri="{FF2B5EF4-FFF2-40B4-BE49-F238E27FC236}">
                    <a16:creationId xmlns:a16="http://schemas.microsoft.com/office/drawing/2014/main" id="{5975F8F8-3AD6-4E01-963F-B90F765C872D}"/>
                  </a:ext>
                </a:extLst>
              </p:cNvPr>
              <p:cNvSpPr>
                <a:spLocks noChangeAspect="1" noChangeArrowheads="1"/>
              </p:cNvSpPr>
              <p:nvPr/>
            </p:nvSpPr>
            <p:spPr bwMode="auto">
              <a:xfrm>
                <a:off x="3793" y="3011"/>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3" name="Picture 526">
                <a:extLst>
                  <a:ext uri="{FF2B5EF4-FFF2-40B4-BE49-F238E27FC236}">
                    <a16:creationId xmlns:a16="http://schemas.microsoft.com/office/drawing/2014/main" id="{FD3BD6BC-9C8D-3C4E-A03C-68839DAA0611}"/>
                  </a:ext>
                </a:extLst>
              </p:cNvPr>
              <p:cNvSpPr>
                <a:spLocks noChangeAspect="1" noChangeArrowheads="1"/>
              </p:cNvSpPr>
              <p:nvPr/>
            </p:nvSpPr>
            <p:spPr bwMode="auto">
              <a:xfrm>
                <a:off x="3797" y="301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4" name="Picture 527">
                <a:extLst>
                  <a:ext uri="{FF2B5EF4-FFF2-40B4-BE49-F238E27FC236}">
                    <a16:creationId xmlns:a16="http://schemas.microsoft.com/office/drawing/2014/main" id="{E5021C55-977D-25F1-8A71-E5F9232C02E4}"/>
                  </a:ext>
                </a:extLst>
              </p:cNvPr>
              <p:cNvSpPr>
                <a:spLocks noChangeAspect="1" noChangeArrowheads="1"/>
              </p:cNvSpPr>
              <p:nvPr/>
            </p:nvSpPr>
            <p:spPr bwMode="auto">
              <a:xfrm>
                <a:off x="3797" y="301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5" name="Picture 528">
                <a:extLst>
                  <a:ext uri="{FF2B5EF4-FFF2-40B4-BE49-F238E27FC236}">
                    <a16:creationId xmlns:a16="http://schemas.microsoft.com/office/drawing/2014/main" id="{09A6AF8F-AC73-5779-2301-1E4066AD3AAD}"/>
                  </a:ext>
                </a:extLst>
              </p:cNvPr>
              <p:cNvSpPr>
                <a:spLocks noChangeAspect="1" noChangeArrowheads="1"/>
              </p:cNvSpPr>
              <p:nvPr/>
            </p:nvSpPr>
            <p:spPr bwMode="auto">
              <a:xfrm>
                <a:off x="3797" y="3014"/>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6" name="Picture 529">
                <a:extLst>
                  <a:ext uri="{FF2B5EF4-FFF2-40B4-BE49-F238E27FC236}">
                    <a16:creationId xmlns:a16="http://schemas.microsoft.com/office/drawing/2014/main" id="{C389226D-BAF3-ED87-8581-EFB4C2606629}"/>
                  </a:ext>
                </a:extLst>
              </p:cNvPr>
              <p:cNvSpPr>
                <a:spLocks noChangeAspect="1" noChangeArrowheads="1"/>
              </p:cNvSpPr>
              <p:nvPr/>
            </p:nvSpPr>
            <p:spPr bwMode="auto">
              <a:xfrm>
                <a:off x="3797" y="3015"/>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7" name="Picture 530">
                <a:extLst>
                  <a:ext uri="{FF2B5EF4-FFF2-40B4-BE49-F238E27FC236}">
                    <a16:creationId xmlns:a16="http://schemas.microsoft.com/office/drawing/2014/main" id="{69A49171-A08A-77E4-B2F4-31F9CB94D7F7}"/>
                  </a:ext>
                </a:extLst>
              </p:cNvPr>
              <p:cNvSpPr>
                <a:spLocks noChangeAspect="1" noChangeArrowheads="1"/>
              </p:cNvSpPr>
              <p:nvPr/>
            </p:nvSpPr>
            <p:spPr bwMode="auto">
              <a:xfrm>
                <a:off x="3797" y="3016"/>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8" name="Picture 531">
                <a:extLst>
                  <a:ext uri="{FF2B5EF4-FFF2-40B4-BE49-F238E27FC236}">
                    <a16:creationId xmlns:a16="http://schemas.microsoft.com/office/drawing/2014/main" id="{D2148383-969F-F346-B860-5A63D198C1FD}"/>
                  </a:ext>
                </a:extLst>
              </p:cNvPr>
              <p:cNvSpPr>
                <a:spLocks noChangeAspect="1" noChangeArrowheads="1"/>
              </p:cNvSpPr>
              <p:nvPr/>
            </p:nvSpPr>
            <p:spPr bwMode="auto">
              <a:xfrm>
                <a:off x="3797" y="3017"/>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79" name="Picture 532">
                <a:extLst>
                  <a:ext uri="{FF2B5EF4-FFF2-40B4-BE49-F238E27FC236}">
                    <a16:creationId xmlns:a16="http://schemas.microsoft.com/office/drawing/2014/main" id="{78D4CDE8-C0F5-3843-F8DA-0E101677F2B8}"/>
                  </a:ext>
                </a:extLst>
              </p:cNvPr>
              <p:cNvSpPr>
                <a:spLocks noChangeAspect="1" noChangeArrowheads="1"/>
              </p:cNvSpPr>
              <p:nvPr/>
            </p:nvSpPr>
            <p:spPr bwMode="auto">
              <a:xfrm>
                <a:off x="3797" y="3018"/>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0" name="Picture 533">
                <a:extLst>
                  <a:ext uri="{FF2B5EF4-FFF2-40B4-BE49-F238E27FC236}">
                    <a16:creationId xmlns:a16="http://schemas.microsoft.com/office/drawing/2014/main" id="{6AFBF9F7-F668-54C6-F17E-365A6BC9E96B}"/>
                  </a:ext>
                </a:extLst>
              </p:cNvPr>
              <p:cNvSpPr>
                <a:spLocks noChangeAspect="1" noChangeArrowheads="1"/>
              </p:cNvSpPr>
              <p:nvPr/>
            </p:nvSpPr>
            <p:spPr bwMode="auto">
              <a:xfrm>
                <a:off x="3797" y="3019"/>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1" name="Picture 534">
                <a:extLst>
                  <a:ext uri="{FF2B5EF4-FFF2-40B4-BE49-F238E27FC236}">
                    <a16:creationId xmlns:a16="http://schemas.microsoft.com/office/drawing/2014/main" id="{85410619-3A84-9ABF-3FA8-E036A5A9FEF5}"/>
                  </a:ext>
                </a:extLst>
              </p:cNvPr>
              <p:cNvSpPr>
                <a:spLocks noChangeAspect="1" noChangeArrowheads="1"/>
              </p:cNvSpPr>
              <p:nvPr/>
            </p:nvSpPr>
            <p:spPr bwMode="auto">
              <a:xfrm>
                <a:off x="3797" y="3020"/>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2" name="Picture 535">
                <a:extLst>
                  <a:ext uri="{FF2B5EF4-FFF2-40B4-BE49-F238E27FC236}">
                    <a16:creationId xmlns:a16="http://schemas.microsoft.com/office/drawing/2014/main" id="{89B90298-65F5-29CA-01BF-6E0431525326}"/>
                  </a:ext>
                </a:extLst>
              </p:cNvPr>
              <p:cNvSpPr>
                <a:spLocks noChangeAspect="1" noChangeArrowheads="1"/>
              </p:cNvSpPr>
              <p:nvPr/>
            </p:nvSpPr>
            <p:spPr bwMode="auto">
              <a:xfrm>
                <a:off x="3798" y="3021"/>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3" name="Picture 536">
                <a:extLst>
                  <a:ext uri="{FF2B5EF4-FFF2-40B4-BE49-F238E27FC236}">
                    <a16:creationId xmlns:a16="http://schemas.microsoft.com/office/drawing/2014/main" id="{87476649-8F74-487A-E95D-CEB90937584C}"/>
                  </a:ext>
                </a:extLst>
              </p:cNvPr>
              <p:cNvSpPr>
                <a:spLocks noChangeAspect="1" noChangeArrowheads="1"/>
              </p:cNvSpPr>
              <p:nvPr/>
            </p:nvSpPr>
            <p:spPr bwMode="auto">
              <a:xfrm>
                <a:off x="3798" y="3022"/>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4" name="Picture 537">
                <a:extLst>
                  <a:ext uri="{FF2B5EF4-FFF2-40B4-BE49-F238E27FC236}">
                    <a16:creationId xmlns:a16="http://schemas.microsoft.com/office/drawing/2014/main" id="{AFD904B9-F249-F1C3-4508-91889CF0D9B5}"/>
                  </a:ext>
                </a:extLst>
              </p:cNvPr>
              <p:cNvSpPr>
                <a:spLocks noChangeAspect="1" noChangeArrowheads="1"/>
              </p:cNvSpPr>
              <p:nvPr/>
            </p:nvSpPr>
            <p:spPr bwMode="auto">
              <a:xfrm>
                <a:off x="3799" y="3023"/>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5" name="Picture 538">
                <a:extLst>
                  <a:ext uri="{FF2B5EF4-FFF2-40B4-BE49-F238E27FC236}">
                    <a16:creationId xmlns:a16="http://schemas.microsoft.com/office/drawing/2014/main" id="{CC7C60DD-D536-D29B-0736-70796612B737}"/>
                  </a:ext>
                </a:extLst>
              </p:cNvPr>
              <p:cNvSpPr>
                <a:spLocks noChangeAspect="1" noChangeArrowheads="1"/>
              </p:cNvSpPr>
              <p:nvPr/>
            </p:nvSpPr>
            <p:spPr bwMode="auto">
              <a:xfrm>
                <a:off x="3800" y="3024"/>
                <a:ext cx="2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6" name="Picture 539">
                <a:extLst>
                  <a:ext uri="{FF2B5EF4-FFF2-40B4-BE49-F238E27FC236}">
                    <a16:creationId xmlns:a16="http://schemas.microsoft.com/office/drawing/2014/main" id="{2D645591-8991-CA4E-0A05-48DA4B6DAB7A}"/>
                  </a:ext>
                </a:extLst>
              </p:cNvPr>
              <p:cNvSpPr>
                <a:spLocks noChangeAspect="1" noChangeArrowheads="1"/>
              </p:cNvSpPr>
              <p:nvPr/>
            </p:nvSpPr>
            <p:spPr bwMode="auto">
              <a:xfrm>
                <a:off x="3801" y="3025"/>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7" name="Picture 540">
                <a:extLst>
                  <a:ext uri="{FF2B5EF4-FFF2-40B4-BE49-F238E27FC236}">
                    <a16:creationId xmlns:a16="http://schemas.microsoft.com/office/drawing/2014/main" id="{C93B5FA3-6F52-E791-DAED-9769B11F8379}"/>
                  </a:ext>
                </a:extLst>
              </p:cNvPr>
              <p:cNvSpPr>
                <a:spLocks noChangeAspect="1" noChangeArrowheads="1"/>
              </p:cNvSpPr>
              <p:nvPr/>
            </p:nvSpPr>
            <p:spPr bwMode="auto">
              <a:xfrm>
                <a:off x="3847" y="3026"/>
                <a:ext cx="16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8" name="Picture 541">
                <a:extLst>
                  <a:ext uri="{FF2B5EF4-FFF2-40B4-BE49-F238E27FC236}">
                    <a16:creationId xmlns:a16="http://schemas.microsoft.com/office/drawing/2014/main" id="{2F1F17B6-CB4E-2039-7CF6-2375740A2609}"/>
                  </a:ext>
                </a:extLst>
              </p:cNvPr>
              <p:cNvSpPr>
                <a:spLocks noChangeAspect="1" noChangeArrowheads="1"/>
              </p:cNvSpPr>
              <p:nvPr/>
            </p:nvSpPr>
            <p:spPr bwMode="auto">
              <a:xfrm>
                <a:off x="3848" y="3027"/>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89" name="Picture 542">
                <a:extLst>
                  <a:ext uri="{FF2B5EF4-FFF2-40B4-BE49-F238E27FC236}">
                    <a16:creationId xmlns:a16="http://schemas.microsoft.com/office/drawing/2014/main" id="{4FFD9B20-2D3D-3758-7749-4C2727C251BB}"/>
                  </a:ext>
                </a:extLst>
              </p:cNvPr>
              <p:cNvSpPr>
                <a:spLocks noChangeAspect="1" noChangeArrowheads="1"/>
              </p:cNvSpPr>
              <p:nvPr/>
            </p:nvSpPr>
            <p:spPr bwMode="auto">
              <a:xfrm>
                <a:off x="3848" y="3028"/>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0" name="Picture 543">
                <a:extLst>
                  <a:ext uri="{FF2B5EF4-FFF2-40B4-BE49-F238E27FC236}">
                    <a16:creationId xmlns:a16="http://schemas.microsoft.com/office/drawing/2014/main" id="{47C09B95-A512-4EE9-F9E6-02EA4626FC84}"/>
                  </a:ext>
                </a:extLst>
              </p:cNvPr>
              <p:cNvSpPr>
                <a:spLocks noChangeAspect="1" noChangeArrowheads="1"/>
              </p:cNvSpPr>
              <p:nvPr/>
            </p:nvSpPr>
            <p:spPr bwMode="auto">
              <a:xfrm>
                <a:off x="3867" y="3029"/>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1" name="Picture 544">
                <a:extLst>
                  <a:ext uri="{FF2B5EF4-FFF2-40B4-BE49-F238E27FC236}">
                    <a16:creationId xmlns:a16="http://schemas.microsoft.com/office/drawing/2014/main" id="{BB2060EE-9347-4EC7-8924-B8A71B42E4A5}"/>
                  </a:ext>
                </a:extLst>
              </p:cNvPr>
              <p:cNvSpPr>
                <a:spLocks noChangeAspect="1" noChangeArrowheads="1"/>
              </p:cNvSpPr>
              <p:nvPr/>
            </p:nvSpPr>
            <p:spPr bwMode="auto">
              <a:xfrm>
                <a:off x="3867" y="3030"/>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2" name="Picture 545">
                <a:extLst>
                  <a:ext uri="{FF2B5EF4-FFF2-40B4-BE49-F238E27FC236}">
                    <a16:creationId xmlns:a16="http://schemas.microsoft.com/office/drawing/2014/main" id="{8FE2784F-BB2E-EBA3-A03D-5B25774FB07D}"/>
                  </a:ext>
                </a:extLst>
              </p:cNvPr>
              <p:cNvSpPr>
                <a:spLocks noChangeAspect="1" noChangeArrowheads="1"/>
              </p:cNvSpPr>
              <p:nvPr/>
            </p:nvSpPr>
            <p:spPr bwMode="auto">
              <a:xfrm>
                <a:off x="3867" y="3031"/>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3" name="Picture 546">
                <a:extLst>
                  <a:ext uri="{FF2B5EF4-FFF2-40B4-BE49-F238E27FC236}">
                    <a16:creationId xmlns:a16="http://schemas.microsoft.com/office/drawing/2014/main" id="{F05C0E93-F448-CA42-3A08-984EF411F743}"/>
                  </a:ext>
                </a:extLst>
              </p:cNvPr>
              <p:cNvSpPr>
                <a:spLocks noChangeAspect="1" noChangeArrowheads="1"/>
              </p:cNvSpPr>
              <p:nvPr/>
            </p:nvSpPr>
            <p:spPr bwMode="auto">
              <a:xfrm>
                <a:off x="3867" y="3032"/>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4" name="Picture 547">
                <a:extLst>
                  <a:ext uri="{FF2B5EF4-FFF2-40B4-BE49-F238E27FC236}">
                    <a16:creationId xmlns:a16="http://schemas.microsoft.com/office/drawing/2014/main" id="{C9DEC261-A05E-17AD-BAB3-39D58AB74FDD}"/>
                  </a:ext>
                </a:extLst>
              </p:cNvPr>
              <p:cNvSpPr>
                <a:spLocks noChangeAspect="1" noChangeArrowheads="1"/>
              </p:cNvSpPr>
              <p:nvPr/>
            </p:nvSpPr>
            <p:spPr bwMode="auto">
              <a:xfrm>
                <a:off x="3867" y="3033"/>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5" name="Picture 548">
                <a:extLst>
                  <a:ext uri="{FF2B5EF4-FFF2-40B4-BE49-F238E27FC236}">
                    <a16:creationId xmlns:a16="http://schemas.microsoft.com/office/drawing/2014/main" id="{4E9E798D-4BF1-41AA-A950-A42D74D8F806}"/>
                  </a:ext>
                </a:extLst>
              </p:cNvPr>
              <p:cNvSpPr>
                <a:spLocks noChangeAspect="1" noChangeArrowheads="1"/>
              </p:cNvSpPr>
              <p:nvPr/>
            </p:nvSpPr>
            <p:spPr bwMode="auto">
              <a:xfrm>
                <a:off x="3868" y="3033"/>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6" name="Picture 549">
                <a:extLst>
                  <a:ext uri="{FF2B5EF4-FFF2-40B4-BE49-F238E27FC236}">
                    <a16:creationId xmlns:a16="http://schemas.microsoft.com/office/drawing/2014/main" id="{3E2AA403-E6A3-0BA4-43A6-566EABB7AD11}"/>
                  </a:ext>
                </a:extLst>
              </p:cNvPr>
              <p:cNvSpPr>
                <a:spLocks noChangeAspect="1" noChangeArrowheads="1"/>
              </p:cNvSpPr>
              <p:nvPr/>
            </p:nvSpPr>
            <p:spPr bwMode="auto">
              <a:xfrm>
                <a:off x="3868" y="3034"/>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7" name="Picture 550">
                <a:extLst>
                  <a:ext uri="{FF2B5EF4-FFF2-40B4-BE49-F238E27FC236}">
                    <a16:creationId xmlns:a16="http://schemas.microsoft.com/office/drawing/2014/main" id="{6F0EEBBD-0788-C4DC-57F7-C99E706CBA79}"/>
                  </a:ext>
                </a:extLst>
              </p:cNvPr>
              <p:cNvSpPr>
                <a:spLocks noChangeAspect="1" noChangeArrowheads="1"/>
              </p:cNvSpPr>
              <p:nvPr/>
            </p:nvSpPr>
            <p:spPr bwMode="auto">
              <a:xfrm>
                <a:off x="3868" y="3035"/>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8" name="Picture 551">
                <a:extLst>
                  <a:ext uri="{FF2B5EF4-FFF2-40B4-BE49-F238E27FC236}">
                    <a16:creationId xmlns:a16="http://schemas.microsoft.com/office/drawing/2014/main" id="{7635DD2E-B63B-6F44-70C3-1BE48C867C8E}"/>
                  </a:ext>
                </a:extLst>
              </p:cNvPr>
              <p:cNvSpPr>
                <a:spLocks noChangeAspect="1" noChangeArrowheads="1"/>
              </p:cNvSpPr>
              <p:nvPr/>
            </p:nvSpPr>
            <p:spPr bwMode="auto">
              <a:xfrm>
                <a:off x="3868" y="3036"/>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699" name="Picture 552">
                <a:extLst>
                  <a:ext uri="{FF2B5EF4-FFF2-40B4-BE49-F238E27FC236}">
                    <a16:creationId xmlns:a16="http://schemas.microsoft.com/office/drawing/2014/main" id="{234D8684-009A-B5E4-BC59-38A04926DA3A}"/>
                  </a:ext>
                </a:extLst>
              </p:cNvPr>
              <p:cNvSpPr>
                <a:spLocks noChangeAspect="1" noChangeArrowheads="1"/>
              </p:cNvSpPr>
              <p:nvPr/>
            </p:nvSpPr>
            <p:spPr bwMode="auto">
              <a:xfrm>
                <a:off x="3868" y="3037"/>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0" name="Picture 553">
                <a:extLst>
                  <a:ext uri="{FF2B5EF4-FFF2-40B4-BE49-F238E27FC236}">
                    <a16:creationId xmlns:a16="http://schemas.microsoft.com/office/drawing/2014/main" id="{59ACF05C-717E-FF3D-E8FB-CBA3DE2C1D78}"/>
                  </a:ext>
                </a:extLst>
              </p:cNvPr>
              <p:cNvSpPr>
                <a:spLocks noChangeAspect="1" noChangeArrowheads="1"/>
              </p:cNvSpPr>
              <p:nvPr/>
            </p:nvSpPr>
            <p:spPr bwMode="auto">
              <a:xfrm>
                <a:off x="3868" y="3038"/>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1" name="Picture 554">
                <a:extLst>
                  <a:ext uri="{FF2B5EF4-FFF2-40B4-BE49-F238E27FC236}">
                    <a16:creationId xmlns:a16="http://schemas.microsoft.com/office/drawing/2014/main" id="{F1B72A38-38EB-6548-23B9-7334DF5B8134}"/>
                  </a:ext>
                </a:extLst>
              </p:cNvPr>
              <p:cNvSpPr>
                <a:spLocks noChangeAspect="1" noChangeArrowheads="1"/>
              </p:cNvSpPr>
              <p:nvPr/>
            </p:nvSpPr>
            <p:spPr bwMode="auto">
              <a:xfrm>
                <a:off x="3868" y="3039"/>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2" name="Picture 555">
                <a:extLst>
                  <a:ext uri="{FF2B5EF4-FFF2-40B4-BE49-F238E27FC236}">
                    <a16:creationId xmlns:a16="http://schemas.microsoft.com/office/drawing/2014/main" id="{59A5B4C3-3D92-ABFC-CB4C-CB67CDBFBD9D}"/>
                  </a:ext>
                </a:extLst>
              </p:cNvPr>
              <p:cNvSpPr>
                <a:spLocks noChangeAspect="1" noChangeArrowheads="1"/>
              </p:cNvSpPr>
              <p:nvPr/>
            </p:nvSpPr>
            <p:spPr bwMode="auto">
              <a:xfrm>
                <a:off x="3868" y="3040"/>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3" name="Picture 556">
                <a:extLst>
                  <a:ext uri="{FF2B5EF4-FFF2-40B4-BE49-F238E27FC236}">
                    <a16:creationId xmlns:a16="http://schemas.microsoft.com/office/drawing/2014/main" id="{82654489-C8DA-F67C-A988-910EB30E45A7}"/>
                  </a:ext>
                </a:extLst>
              </p:cNvPr>
              <p:cNvSpPr>
                <a:spLocks noChangeAspect="1" noChangeArrowheads="1"/>
              </p:cNvSpPr>
              <p:nvPr/>
            </p:nvSpPr>
            <p:spPr bwMode="auto">
              <a:xfrm>
                <a:off x="3868" y="3041"/>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4" name="Picture 557">
                <a:extLst>
                  <a:ext uri="{FF2B5EF4-FFF2-40B4-BE49-F238E27FC236}">
                    <a16:creationId xmlns:a16="http://schemas.microsoft.com/office/drawing/2014/main" id="{C23F48CE-8067-0B20-2332-8146F2C49BAE}"/>
                  </a:ext>
                </a:extLst>
              </p:cNvPr>
              <p:cNvSpPr>
                <a:spLocks noChangeAspect="1" noChangeArrowheads="1"/>
              </p:cNvSpPr>
              <p:nvPr/>
            </p:nvSpPr>
            <p:spPr bwMode="auto">
              <a:xfrm>
                <a:off x="3868" y="3042"/>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5" name="Picture 558">
                <a:extLst>
                  <a:ext uri="{FF2B5EF4-FFF2-40B4-BE49-F238E27FC236}">
                    <a16:creationId xmlns:a16="http://schemas.microsoft.com/office/drawing/2014/main" id="{279CD257-6DA4-DFCD-E0EF-A3D6C2E816F9}"/>
                  </a:ext>
                </a:extLst>
              </p:cNvPr>
              <p:cNvSpPr>
                <a:spLocks noChangeAspect="1" noChangeArrowheads="1"/>
              </p:cNvSpPr>
              <p:nvPr/>
            </p:nvSpPr>
            <p:spPr bwMode="auto">
              <a:xfrm>
                <a:off x="3868" y="3043"/>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6" name="Picture 559">
                <a:extLst>
                  <a:ext uri="{FF2B5EF4-FFF2-40B4-BE49-F238E27FC236}">
                    <a16:creationId xmlns:a16="http://schemas.microsoft.com/office/drawing/2014/main" id="{396C45B1-EBAB-CCA2-CD5C-0438A0F84E06}"/>
                  </a:ext>
                </a:extLst>
              </p:cNvPr>
              <p:cNvSpPr>
                <a:spLocks noChangeAspect="1" noChangeArrowheads="1"/>
              </p:cNvSpPr>
              <p:nvPr/>
            </p:nvSpPr>
            <p:spPr bwMode="auto">
              <a:xfrm>
                <a:off x="3868" y="3044"/>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7" name="Picture 560">
                <a:extLst>
                  <a:ext uri="{FF2B5EF4-FFF2-40B4-BE49-F238E27FC236}">
                    <a16:creationId xmlns:a16="http://schemas.microsoft.com/office/drawing/2014/main" id="{B938065D-9FAF-D1D6-12CC-BF1D14EB8127}"/>
                  </a:ext>
                </a:extLst>
              </p:cNvPr>
              <p:cNvSpPr>
                <a:spLocks noChangeAspect="1" noChangeArrowheads="1"/>
              </p:cNvSpPr>
              <p:nvPr/>
            </p:nvSpPr>
            <p:spPr bwMode="auto">
              <a:xfrm>
                <a:off x="3868" y="3045"/>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8" name="Picture 561">
                <a:extLst>
                  <a:ext uri="{FF2B5EF4-FFF2-40B4-BE49-F238E27FC236}">
                    <a16:creationId xmlns:a16="http://schemas.microsoft.com/office/drawing/2014/main" id="{29E9D0C8-EFA4-A0F0-1499-3D1D24BC2BD1}"/>
                  </a:ext>
                </a:extLst>
              </p:cNvPr>
              <p:cNvSpPr>
                <a:spLocks noChangeAspect="1" noChangeArrowheads="1"/>
              </p:cNvSpPr>
              <p:nvPr/>
            </p:nvSpPr>
            <p:spPr bwMode="auto">
              <a:xfrm>
                <a:off x="3868" y="3046"/>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09" name="Picture 562">
                <a:extLst>
                  <a:ext uri="{FF2B5EF4-FFF2-40B4-BE49-F238E27FC236}">
                    <a16:creationId xmlns:a16="http://schemas.microsoft.com/office/drawing/2014/main" id="{7FDE0C5B-B590-F93B-1847-02F60AE4131C}"/>
                  </a:ext>
                </a:extLst>
              </p:cNvPr>
              <p:cNvSpPr>
                <a:spLocks noChangeAspect="1" noChangeArrowheads="1"/>
              </p:cNvSpPr>
              <p:nvPr/>
            </p:nvSpPr>
            <p:spPr bwMode="auto">
              <a:xfrm>
                <a:off x="3868" y="3047"/>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0" name="Picture 563">
                <a:extLst>
                  <a:ext uri="{FF2B5EF4-FFF2-40B4-BE49-F238E27FC236}">
                    <a16:creationId xmlns:a16="http://schemas.microsoft.com/office/drawing/2014/main" id="{A38A04C1-7F0D-8FB3-31E8-32E4729DDE01}"/>
                  </a:ext>
                </a:extLst>
              </p:cNvPr>
              <p:cNvSpPr>
                <a:spLocks noChangeAspect="1" noChangeArrowheads="1"/>
              </p:cNvSpPr>
              <p:nvPr/>
            </p:nvSpPr>
            <p:spPr bwMode="auto">
              <a:xfrm>
                <a:off x="3868" y="3048"/>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1" name="Picture 564">
                <a:extLst>
                  <a:ext uri="{FF2B5EF4-FFF2-40B4-BE49-F238E27FC236}">
                    <a16:creationId xmlns:a16="http://schemas.microsoft.com/office/drawing/2014/main" id="{F7C0BAFD-0E2C-77A2-79C4-A7361D33ADDF}"/>
                  </a:ext>
                </a:extLst>
              </p:cNvPr>
              <p:cNvSpPr>
                <a:spLocks noChangeAspect="1" noChangeArrowheads="1"/>
              </p:cNvSpPr>
              <p:nvPr/>
            </p:nvSpPr>
            <p:spPr bwMode="auto">
              <a:xfrm>
                <a:off x="3868" y="3049"/>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2" name="Picture 565">
                <a:extLst>
                  <a:ext uri="{FF2B5EF4-FFF2-40B4-BE49-F238E27FC236}">
                    <a16:creationId xmlns:a16="http://schemas.microsoft.com/office/drawing/2014/main" id="{CEC8E5A3-D059-C65F-E82E-C0BFB5CCCF83}"/>
                  </a:ext>
                </a:extLst>
              </p:cNvPr>
              <p:cNvSpPr>
                <a:spLocks noChangeAspect="1" noChangeArrowheads="1"/>
              </p:cNvSpPr>
              <p:nvPr/>
            </p:nvSpPr>
            <p:spPr bwMode="auto">
              <a:xfrm>
                <a:off x="3868" y="3050"/>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3" name="Picture 566">
                <a:extLst>
                  <a:ext uri="{FF2B5EF4-FFF2-40B4-BE49-F238E27FC236}">
                    <a16:creationId xmlns:a16="http://schemas.microsoft.com/office/drawing/2014/main" id="{BD5996F6-63E9-2DF2-F581-099BAF331D53}"/>
                  </a:ext>
                </a:extLst>
              </p:cNvPr>
              <p:cNvSpPr>
                <a:spLocks noChangeAspect="1" noChangeArrowheads="1"/>
              </p:cNvSpPr>
              <p:nvPr/>
            </p:nvSpPr>
            <p:spPr bwMode="auto">
              <a:xfrm>
                <a:off x="3868" y="3051"/>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4" name="Picture 567">
                <a:extLst>
                  <a:ext uri="{FF2B5EF4-FFF2-40B4-BE49-F238E27FC236}">
                    <a16:creationId xmlns:a16="http://schemas.microsoft.com/office/drawing/2014/main" id="{24BAB43F-D1C5-1F34-3EF1-39B370152C8B}"/>
                  </a:ext>
                </a:extLst>
              </p:cNvPr>
              <p:cNvSpPr>
                <a:spLocks noChangeAspect="1" noChangeArrowheads="1"/>
              </p:cNvSpPr>
              <p:nvPr/>
            </p:nvSpPr>
            <p:spPr bwMode="auto">
              <a:xfrm>
                <a:off x="3868" y="3052"/>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5" name="Picture 568">
                <a:extLst>
                  <a:ext uri="{FF2B5EF4-FFF2-40B4-BE49-F238E27FC236}">
                    <a16:creationId xmlns:a16="http://schemas.microsoft.com/office/drawing/2014/main" id="{64249594-A1BA-FB58-57A2-B7BC426AF7BF}"/>
                  </a:ext>
                </a:extLst>
              </p:cNvPr>
              <p:cNvSpPr>
                <a:spLocks noChangeAspect="1" noChangeArrowheads="1"/>
              </p:cNvSpPr>
              <p:nvPr/>
            </p:nvSpPr>
            <p:spPr bwMode="auto">
              <a:xfrm>
                <a:off x="3868" y="3053"/>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6" name="Picture 569">
                <a:extLst>
                  <a:ext uri="{FF2B5EF4-FFF2-40B4-BE49-F238E27FC236}">
                    <a16:creationId xmlns:a16="http://schemas.microsoft.com/office/drawing/2014/main" id="{B2E21411-FD82-1429-92D2-574E5753687B}"/>
                  </a:ext>
                </a:extLst>
              </p:cNvPr>
              <p:cNvSpPr>
                <a:spLocks noChangeAspect="1" noChangeArrowheads="1"/>
              </p:cNvSpPr>
              <p:nvPr/>
            </p:nvSpPr>
            <p:spPr bwMode="auto">
              <a:xfrm>
                <a:off x="3860" y="3054"/>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7" name="Picture 570">
                <a:extLst>
                  <a:ext uri="{FF2B5EF4-FFF2-40B4-BE49-F238E27FC236}">
                    <a16:creationId xmlns:a16="http://schemas.microsoft.com/office/drawing/2014/main" id="{29BE6B0E-61F9-22E7-CE34-94865F2D8CDF}"/>
                  </a:ext>
                </a:extLst>
              </p:cNvPr>
              <p:cNvSpPr>
                <a:spLocks noChangeAspect="1" noChangeArrowheads="1"/>
              </p:cNvSpPr>
              <p:nvPr/>
            </p:nvSpPr>
            <p:spPr bwMode="auto">
              <a:xfrm>
                <a:off x="3860" y="3055"/>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8" name="Picture 571">
                <a:extLst>
                  <a:ext uri="{FF2B5EF4-FFF2-40B4-BE49-F238E27FC236}">
                    <a16:creationId xmlns:a16="http://schemas.microsoft.com/office/drawing/2014/main" id="{3B4A6B1A-C3B6-7B1B-D273-9AA20B2B836F}"/>
                  </a:ext>
                </a:extLst>
              </p:cNvPr>
              <p:cNvSpPr>
                <a:spLocks noChangeAspect="1" noChangeArrowheads="1"/>
              </p:cNvSpPr>
              <p:nvPr/>
            </p:nvSpPr>
            <p:spPr bwMode="auto">
              <a:xfrm>
                <a:off x="3860" y="3056"/>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19" name="Picture 572">
                <a:extLst>
                  <a:ext uri="{FF2B5EF4-FFF2-40B4-BE49-F238E27FC236}">
                    <a16:creationId xmlns:a16="http://schemas.microsoft.com/office/drawing/2014/main" id="{7151EF6E-9CAA-D387-CEA0-2908B58C2B1A}"/>
                  </a:ext>
                </a:extLst>
              </p:cNvPr>
              <p:cNvSpPr>
                <a:spLocks noChangeAspect="1" noChangeArrowheads="1"/>
              </p:cNvSpPr>
              <p:nvPr/>
            </p:nvSpPr>
            <p:spPr bwMode="auto">
              <a:xfrm>
                <a:off x="3854" y="305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0" name="Picture 573">
                <a:extLst>
                  <a:ext uri="{FF2B5EF4-FFF2-40B4-BE49-F238E27FC236}">
                    <a16:creationId xmlns:a16="http://schemas.microsoft.com/office/drawing/2014/main" id="{3DFB2B1A-67CC-CE43-3792-4912BABB53A7}"/>
                  </a:ext>
                </a:extLst>
              </p:cNvPr>
              <p:cNvSpPr>
                <a:spLocks noChangeAspect="1" noChangeArrowheads="1"/>
              </p:cNvSpPr>
              <p:nvPr/>
            </p:nvSpPr>
            <p:spPr bwMode="auto">
              <a:xfrm>
                <a:off x="3854" y="305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1" name="Picture 574">
                <a:extLst>
                  <a:ext uri="{FF2B5EF4-FFF2-40B4-BE49-F238E27FC236}">
                    <a16:creationId xmlns:a16="http://schemas.microsoft.com/office/drawing/2014/main" id="{A9D5BCF4-785C-B13F-37A3-DDD17A6EE248}"/>
                  </a:ext>
                </a:extLst>
              </p:cNvPr>
              <p:cNvSpPr>
                <a:spLocks noChangeAspect="1" noChangeArrowheads="1"/>
              </p:cNvSpPr>
              <p:nvPr/>
            </p:nvSpPr>
            <p:spPr bwMode="auto">
              <a:xfrm>
                <a:off x="3854" y="305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2" name="Picture 575">
                <a:extLst>
                  <a:ext uri="{FF2B5EF4-FFF2-40B4-BE49-F238E27FC236}">
                    <a16:creationId xmlns:a16="http://schemas.microsoft.com/office/drawing/2014/main" id="{DAECC7E8-6AC7-0201-EBFD-42640276E8A2}"/>
                  </a:ext>
                </a:extLst>
              </p:cNvPr>
              <p:cNvSpPr>
                <a:spLocks noChangeAspect="1" noChangeArrowheads="1"/>
              </p:cNvSpPr>
              <p:nvPr/>
            </p:nvSpPr>
            <p:spPr bwMode="auto">
              <a:xfrm>
                <a:off x="3854" y="305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3" name="Picture 576">
                <a:extLst>
                  <a:ext uri="{FF2B5EF4-FFF2-40B4-BE49-F238E27FC236}">
                    <a16:creationId xmlns:a16="http://schemas.microsoft.com/office/drawing/2014/main" id="{0FD8EC83-6C3E-EF83-FD44-F9866A2B5693}"/>
                  </a:ext>
                </a:extLst>
              </p:cNvPr>
              <p:cNvSpPr>
                <a:spLocks noChangeAspect="1" noChangeArrowheads="1"/>
              </p:cNvSpPr>
              <p:nvPr/>
            </p:nvSpPr>
            <p:spPr bwMode="auto">
              <a:xfrm>
                <a:off x="3854" y="306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4" name="Picture 577">
                <a:extLst>
                  <a:ext uri="{FF2B5EF4-FFF2-40B4-BE49-F238E27FC236}">
                    <a16:creationId xmlns:a16="http://schemas.microsoft.com/office/drawing/2014/main" id="{1C83B188-0137-F49C-C651-0539B928DE1A}"/>
                  </a:ext>
                </a:extLst>
              </p:cNvPr>
              <p:cNvSpPr>
                <a:spLocks noChangeAspect="1" noChangeArrowheads="1"/>
              </p:cNvSpPr>
              <p:nvPr/>
            </p:nvSpPr>
            <p:spPr bwMode="auto">
              <a:xfrm>
                <a:off x="3854" y="306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5" name="Picture 578">
                <a:extLst>
                  <a:ext uri="{FF2B5EF4-FFF2-40B4-BE49-F238E27FC236}">
                    <a16:creationId xmlns:a16="http://schemas.microsoft.com/office/drawing/2014/main" id="{FCB2268F-C666-322E-79A6-536779E9DD9C}"/>
                  </a:ext>
                </a:extLst>
              </p:cNvPr>
              <p:cNvSpPr>
                <a:spLocks noChangeAspect="1" noChangeArrowheads="1"/>
              </p:cNvSpPr>
              <p:nvPr/>
            </p:nvSpPr>
            <p:spPr bwMode="auto">
              <a:xfrm>
                <a:off x="3854" y="306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6" name="Picture 579">
                <a:extLst>
                  <a:ext uri="{FF2B5EF4-FFF2-40B4-BE49-F238E27FC236}">
                    <a16:creationId xmlns:a16="http://schemas.microsoft.com/office/drawing/2014/main" id="{EF8A275E-CB93-C686-C992-5352F0DB7B91}"/>
                  </a:ext>
                </a:extLst>
              </p:cNvPr>
              <p:cNvSpPr>
                <a:spLocks noChangeAspect="1" noChangeArrowheads="1"/>
              </p:cNvSpPr>
              <p:nvPr/>
            </p:nvSpPr>
            <p:spPr bwMode="auto">
              <a:xfrm>
                <a:off x="3854" y="306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7" name="Picture 580">
                <a:extLst>
                  <a:ext uri="{FF2B5EF4-FFF2-40B4-BE49-F238E27FC236}">
                    <a16:creationId xmlns:a16="http://schemas.microsoft.com/office/drawing/2014/main" id="{B6E11255-3C87-4C10-C19A-CC349009A337}"/>
                  </a:ext>
                </a:extLst>
              </p:cNvPr>
              <p:cNvSpPr>
                <a:spLocks noChangeAspect="1" noChangeArrowheads="1"/>
              </p:cNvSpPr>
              <p:nvPr/>
            </p:nvSpPr>
            <p:spPr bwMode="auto">
              <a:xfrm>
                <a:off x="3854" y="306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8" name="Picture 581">
                <a:extLst>
                  <a:ext uri="{FF2B5EF4-FFF2-40B4-BE49-F238E27FC236}">
                    <a16:creationId xmlns:a16="http://schemas.microsoft.com/office/drawing/2014/main" id="{4AF0C6B4-E3AC-173F-9A9E-93DCC92F2FFE}"/>
                  </a:ext>
                </a:extLst>
              </p:cNvPr>
              <p:cNvSpPr>
                <a:spLocks noChangeAspect="1" noChangeArrowheads="1"/>
              </p:cNvSpPr>
              <p:nvPr/>
            </p:nvSpPr>
            <p:spPr bwMode="auto">
              <a:xfrm>
                <a:off x="3854" y="306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29" name="Picture 582">
                <a:extLst>
                  <a:ext uri="{FF2B5EF4-FFF2-40B4-BE49-F238E27FC236}">
                    <a16:creationId xmlns:a16="http://schemas.microsoft.com/office/drawing/2014/main" id="{1C883587-C646-45BE-6FC8-8F37C247DA82}"/>
                  </a:ext>
                </a:extLst>
              </p:cNvPr>
              <p:cNvSpPr>
                <a:spLocks noChangeAspect="1" noChangeArrowheads="1"/>
              </p:cNvSpPr>
              <p:nvPr/>
            </p:nvSpPr>
            <p:spPr bwMode="auto">
              <a:xfrm>
                <a:off x="3854" y="306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0" name="Picture 583">
                <a:extLst>
                  <a:ext uri="{FF2B5EF4-FFF2-40B4-BE49-F238E27FC236}">
                    <a16:creationId xmlns:a16="http://schemas.microsoft.com/office/drawing/2014/main" id="{35C5B8A0-D92C-FA69-076E-29AE816ECA71}"/>
                  </a:ext>
                </a:extLst>
              </p:cNvPr>
              <p:cNvSpPr>
                <a:spLocks noChangeAspect="1" noChangeArrowheads="1"/>
              </p:cNvSpPr>
              <p:nvPr/>
            </p:nvSpPr>
            <p:spPr bwMode="auto">
              <a:xfrm>
                <a:off x="3854" y="306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1" name="Picture 584">
                <a:extLst>
                  <a:ext uri="{FF2B5EF4-FFF2-40B4-BE49-F238E27FC236}">
                    <a16:creationId xmlns:a16="http://schemas.microsoft.com/office/drawing/2014/main" id="{5283EDF9-BB21-A8C6-FAB4-57ED4EAE486C}"/>
                  </a:ext>
                </a:extLst>
              </p:cNvPr>
              <p:cNvSpPr>
                <a:spLocks noChangeAspect="1" noChangeArrowheads="1"/>
              </p:cNvSpPr>
              <p:nvPr/>
            </p:nvSpPr>
            <p:spPr bwMode="auto">
              <a:xfrm>
                <a:off x="3854" y="306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2" name="Picture 585">
                <a:extLst>
                  <a:ext uri="{FF2B5EF4-FFF2-40B4-BE49-F238E27FC236}">
                    <a16:creationId xmlns:a16="http://schemas.microsoft.com/office/drawing/2014/main" id="{25CECA62-32B7-E515-7BBC-193B12671A99}"/>
                  </a:ext>
                </a:extLst>
              </p:cNvPr>
              <p:cNvSpPr>
                <a:spLocks noChangeAspect="1" noChangeArrowheads="1"/>
              </p:cNvSpPr>
              <p:nvPr/>
            </p:nvSpPr>
            <p:spPr bwMode="auto">
              <a:xfrm>
                <a:off x="3854" y="306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3" name="Picture 586">
                <a:extLst>
                  <a:ext uri="{FF2B5EF4-FFF2-40B4-BE49-F238E27FC236}">
                    <a16:creationId xmlns:a16="http://schemas.microsoft.com/office/drawing/2014/main" id="{8DC41A5A-86A3-EC48-D28D-9BB583E55C7C}"/>
                  </a:ext>
                </a:extLst>
              </p:cNvPr>
              <p:cNvSpPr>
                <a:spLocks noChangeAspect="1" noChangeArrowheads="1"/>
              </p:cNvSpPr>
              <p:nvPr/>
            </p:nvSpPr>
            <p:spPr bwMode="auto">
              <a:xfrm>
                <a:off x="3854" y="307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4" name="Picture 587">
                <a:extLst>
                  <a:ext uri="{FF2B5EF4-FFF2-40B4-BE49-F238E27FC236}">
                    <a16:creationId xmlns:a16="http://schemas.microsoft.com/office/drawing/2014/main" id="{E5E46BA5-8061-097E-E892-73F40F1ABF2C}"/>
                  </a:ext>
                </a:extLst>
              </p:cNvPr>
              <p:cNvSpPr>
                <a:spLocks noChangeAspect="1" noChangeArrowheads="1"/>
              </p:cNvSpPr>
              <p:nvPr/>
            </p:nvSpPr>
            <p:spPr bwMode="auto">
              <a:xfrm>
                <a:off x="3854" y="307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5" name="Picture 588">
                <a:extLst>
                  <a:ext uri="{FF2B5EF4-FFF2-40B4-BE49-F238E27FC236}">
                    <a16:creationId xmlns:a16="http://schemas.microsoft.com/office/drawing/2014/main" id="{B44E8D5C-ABEB-40B5-64FB-77E1EB41B752}"/>
                  </a:ext>
                </a:extLst>
              </p:cNvPr>
              <p:cNvSpPr>
                <a:spLocks noChangeAspect="1" noChangeArrowheads="1"/>
              </p:cNvSpPr>
              <p:nvPr/>
            </p:nvSpPr>
            <p:spPr bwMode="auto">
              <a:xfrm>
                <a:off x="3854" y="307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6" name="Picture 589">
                <a:extLst>
                  <a:ext uri="{FF2B5EF4-FFF2-40B4-BE49-F238E27FC236}">
                    <a16:creationId xmlns:a16="http://schemas.microsoft.com/office/drawing/2014/main" id="{5AED1C81-B39A-6A85-DD69-7CF8C331D99F}"/>
                  </a:ext>
                </a:extLst>
              </p:cNvPr>
              <p:cNvSpPr>
                <a:spLocks noChangeAspect="1" noChangeArrowheads="1"/>
              </p:cNvSpPr>
              <p:nvPr/>
            </p:nvSpPr>
            <p:spPr bwMode="auto">
              <a:xfrm>
                <a:off x="3854" y="307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7" name="Picture 590">
                <a:extLst>
                  <a:ext uri="{FF2B5EF4-FFF2-40B4-BE49-F238E27FC236}">
                    <a16:creationId xmlns:a16="http://schemas.microsoft.com/office/drawing/2014/main" id="{A98E7F48-A5BB-AC81-E719-269DE39F4D89}"/>
                  </a:ext>
                </a:extLst>
              </p:cNvPr>
              <p:cNvSpPr>
                <a:spLocks noChangeAspect="1" noChangeArrowheads="1"/>
              </p:cNvSpPr>
              <p:nvPr/>
            </p:nvSpPr>
            <p:spPr bwMode="auto">
              <a:xfrm>
                <a:off x="3854" y="307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8" name="Picture 591">
                <a:extLst>
                  <a:ext uri="{FF2B5EF4-FFF2-40B4-BE49-F238E27FC236}">
                    <a16:creationId xmlns:a16="http://schemas.microsoft.com/office/drawing/2014/main" id="{93F3442F-3EEE-0248-F09F-E2623BC05A68}"/>
                  </a:ext>
                </a:extLst>
              </p:cNvPr>
              <p:cNvSpPr>
                <a:spLocks noChangeAspect="1" noChangeArrowheads="1"/>
              </p:cNvSpPr>
              <p:nvPr/>
            </p:nvSpPr>
            <p:spPr bwMode="auto">
              <a:xfrm>
                <a:off x="3854" y="307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39" name="Picture 592">
                <a:extLst>
                  <a:ext uri="{FF2B5EF4-FFF2-40B4-BE49-F238E27FC236}">
                    <a16:creationId xmlns:a16="http://schemas.microsoft.com/office/drawing/2014/main" id="{D1B90CC6-0F0E-A503-2F24-821D853160C4}"/>
                  </a:ext>
                </a:extLst>
              </p:cNvPr>
              <p:cNvSpPr>
                <a:spLocks noChangeAspect="1" noChangeArrowheads="1"/>
              </p:cNvSpPr>
              <p:nvPr/>
            </p:nvSpPr>
            <p:spPr bwMode="auto">
              <a:xfrm>
                <a:off x="3854" y="307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0" name="Picture 593">
                <a:extLst>
                  <a:ext uri="{FF2B5EF4-FFF2-40B4-BE49-F238E27FC236}">
                    <a16:creationId xmlns:a16="http://schemas.microsoft.com/office/drawing/2014/main" id="{6EEAAEB5-C046-1FD6-8E92-C9AA55AC00CF}"/>
                  </a:ext>
                </a:extLst>
              </p:cNvPr>
              <p:cNvSpPr>
                <a:spLocks noChangeAspect="1" noChangeArrowheads="1"/>
              </p:cNvSpPr>
              <p:nvPr/>
            </p:nvSpPr>
            <p:spPr bwMode="auto">
              <a:xfrm>
                <a:off x="3854" y="307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1" name="Picture 594">
                <a:extLst>
                  <a:ext uri="{FF2B5EF4-FFF2-40B4-BE49-F238E27FC236}">
                    <a16:creationId xmlns:a16="http://schemas.microsoft.com/office/drawing/2014/main" id="{CF9F6E01-D78C-B869-48D6-605440BAB14E}"/>
                  </a:ext>
                </a:extLst>
              </p:cNvPr>
              <p:cNvSpPr>
                <a:spLocks noChangeAspect="1" noChangeArrowheads="1"/>
              </p:cNvSpPr>
              <p:nvPr/>
            </p:nvSpPr>
            <p:spPr bwMode="auto">
              <a:xfrm>
                <a:off x="3854" y="307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2" name="Picture 595">
                <a:extLst>
                  <a:ext uri="{FF2B5EF4-FFF2-40B4-BE49-F238E27FC236}">
                    <a16:creationId xmlns:a16="http://schemas.microsoft.com/office/drawing/2014/main" id="{4D0DBD5B-70DF-6223-2FAB-A573D46548C0}"/>
                  </a:ext>
                </a:extLst>
              </p:cNvPr>
              <p:cNvSpPr>
                <a:spLocks noChangeAspect="1" noChangeArrowheads="1"/>
              </p:cNvSpPr>
              <p:nvPr/>
            </p:nvSpPr>
            <p:spPr bwMode="auto">
              <a:xfrm>
                <a:off x="3854" y="307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3" name="Picture 596">
                <a:extLst>
                  <a:ext uri="{FF2B5EF4-FFF2-40B4-BE49-F238E27FC236}">
                    <a16:creationId xmlns:a16="http://schemas.microsoft.com/office/drawing/2014/main" id="{C72B8504-6CB4-C279-D0AD-5B287DFE3939}"/>
                  </a:ext>
                </a:extLst>
              </p:cNvPr>
              <p:cNvSpPr>
                <a:spLocks noChangeAspect="1" noChangeArrowheads="1"/>
              </p:cNvSpPr>
              <p:nvPr/>
            </p:nvSpPr>
            <p:spPr bwMode="auto">
              <a:xfrm>
                <a:off x="3854" y="308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4" name="Picture 597">
                <a:extLst>
                  <a:ext uri="{FF2B5EF4-FFF2-40B4-BE49-F238E27FC236}">
                    <a16:creationId xmlns:a16="http://schemas.microsoft.com/office/drawing/2014/main" id="{D11E1D43-35DE-F7A4-7A28-0903D65672F3}"/>
                  </a:ext>
                </a:extLst>
              </p:cNvPr>
              <p:cNvSpPr>
                <a:spLocks noChangeAspect="1" noChangeArrowheads="1"/>
              </p:cNvSpPr>
              <p:nvPr/>
            </p:nvSpPr>
            <p:spPr bwMode="auto">
              <a:xfrm>
                <a:off x="3854" y="308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5" name="Picture 598">
                <a:extLst>
                  <a:ext uri="{FF2B5EF4-FFF2-40B4-BE49-F238E27FC236}">
                    <a16:creationId xmlns:a16="http://schemas.microsoft.com/office/drawing/2014/main" id="{F0C8EBDA-6F51-8C39-8585-F7AF16DAAE43}"/>
                  </a:ext>
                </a:extLst>
              </p:cNvPr>
              <p:cNvSpPr>
                <a:spLocks noChangeAspect="1" noChangeArrowheads="1"/>
              </p:cNvSpPr>
              <p:nvPr/>
            </p:nvSpPr>
            <p:spPr bwMode="auto">
              <a:xfrm>
                <a:off x="3854" y="308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6" name="Picture 599">
                <a:extLst>
                  <a:ext uri="{FF2B5EF4-FFF2-40B4-BE49-F238E27FC236}">
                    <a16:creationId xmlns:a16="http://schemas.microsoft.com/office/drawing/2014/main" id="{0A882A68-5BF3-1DD4-C7F6-9E2C193637C4}"/>
                  </a:ext>
                </a:extLst>
              </p:cNvPr>
              <p:cNvSpPr>
                <a:spLocks noChangeAspect="1" noChangeArrowheads="1"/>
              </p:cNvSpPr>
              <p:nvPr/>
            </p:nvSpPr>
            <p:spPr bwMode="auto">
              <a:xfrm>
                <a:off x="3854" y="308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7" name="Picture 600">
                <a:extLst>
                  <a:ext uri="{FF2B5EF4-FFF2-40B4-BE49-F238E27FC236}">
                    <a16:creationId xmlns:a16="http://schemas.microsoft.com/office/drawing/2014/main" id="{45B336B8-3E14-672E-4A9C-AEB079E837AA}"/>
                  </a:ext>
                </a:extLst>
              </p:cNvPr>
              <p:cNvSpPr>
                <a:spLocks noChangeAspect="1" noChangeArrowheads="1"/>
              </p:cNvSpPr>
              <p:nvPr/>
            </p:nvSpPr>
            <p:spPr bwMode="auto">
              <a:xfrm>
                <a:off x="3854" y="308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8" name="Picture 601">
                <a:extLst>
                  <a:ext uri="{FF2B5EF4-FFF2-40B4-BE49-F238E27FC236}">
                    <a16:creationId xmlns:a16="http://schemas.microsoft.com/office/drawing/2014/main" id="{0B28FC0C-40F5-903B-A20D-1150BE9D9AFF}"/>
                  </a:ext>
                </a:extLst>
              </p:cNvPr>
              <p:cNvSpPr>
                <a:spLocks noChangeAspect="1" noChangeArrowheads="1"/>
              </p:cNvSpPr>
              <p:nvPr/>
            </p:nvSpPr>
            <p:spPr bwMode="auto">
              <a:xfrm>
                <a:off x="3854" y="308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49" name="Picture 602">
                <a:extLst>
                  <a:ext uri="{FF2B5EF4-FFF2-40B4-BE49-F238E27FC236}">
                    <a16:creationId xmlns:a16="http://schemas.microsoft.com/office/drawing/2014/main" id="{9762498F-851B-BB7C-F1FF-4E994E6336FE}"/>
                  </a:ext>
                </a:extLst>
              </p:cNvPr>
              <p:cNvSpPr>
                <a:spLocks noChangeAspect="1" noChangeArrowheads="1"/>
              </p:cNvSpPr>
              <p:nvPr/>
            </p:nvSpPr>
            <p:spPr bwMode="auto">
              <a:xfrm>
                <a:off x="3854" y="308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0" name="Picture 603">
                <a:extLst>
                  <a:ext uri="{FF2B5EF4-FFF2-40B4-BE49-F238E27FC236}">
                    <a16:creationId xmlns:a16="http://schemas.microsoft.com/office/drawing/2014/main" id="{DBDDF28B-07EC-8EE4-3900-B97781F5E0FF}"/>
                  </a:ext>
                </a:extLst>
              </p:cNvPr>
              <p:cNvSpPr>
                <a:spLocks noChangeAspect="1" noChangeArrowheads="1"/>
              </p:cNvSpPr>
              <p:nvPr/>
            </p:nvSpPr>
            <p:spPr bwMode="auto">
              <a:xfrm>
                <a:off x="3854" y="308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1" name="Picture 604">
                <a:extLst>
                  <a:ext uri="{FF2B5EF4-FFF2-40B4-BE49-F238E27FC236}">
                    <a16:creationId xmlns:a16="http://schemas.microsoft.com/office/drawing/2014/main" id="{5F6EEF7D-11FC-D5E8-6846-0B78D6F9BCCC}"/>
                  </a:ext>
                </a:extLst>
              </p:cNvPr>
              <p:cNvSpPr>
                <a:spLocks noChangeAspect="1" noChangeArrowheads="1"/>
              </p:cNvSpPr>
              <p:nvPr/>
            </p:nvSpPr>
            <p:spPr bwMode="auto">
              <a:xfrm>
                <a:off x="3854" y="308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2" name="Picture 605">
                <a:extLst>
                  <a:ext uri="{FF2B5EF4-FFF2-40B4-BE49-F238E27FC236}">
                    <a16:creationId xmlns:a16="http://schemas.microsoft.com/office/drawing/2014/main" id="{DC3AF383-89BB-2C5B-5AE3-8D36EEABE691}"/>
                  </a:ext>
                </a:extLst>
              </p:cNvPr>
              <p:cNvSpPr>
                <a:spLocks noChangeAspect="1" noChangeArrowheads="1"/>
              </p:cNvSpPr>
              <p:nvPr/>
            </p:nvSpPr>
            <p:spPr bwMode="auto">
              <a:xfrm>
                <a:off x="3854" y="308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3" name="Picture 606">
                <a:extLst>
                  <a:ext uri="{FF2B5EF4-FFF2-40B4-BE49-F238E27FC236}">
                    <a16:creationId xmlns:a16="http://schemas.microsoft.com/office/drawing/2014/main" id="{212F3D98-89CB-1C51-E612-18F8B43E5201}"/>
                  </a:ext>
                </a:extLst>
              </p:cNvPr>
              <p:cNvSpPr>
                <a:spLocks noChangeAspect="1" noChangeArrowheads="1"/>
              </p:cNvSpPr>
              <p:nvPr/>
            </p:nvSpPr>
            <p:spPr bwMode="auto">
              <a:xfrm>
                <a:off x="3854" y="308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4" name="Picture 607">
                <a:extLst>
                  <a:ext uri="{FF2B5EF4-FFF2-40B4-BE49-F238E27FC236}">
                    <a16:creationId xmlns:a16="http://schemas.microsoft.com/office/drawing/2014/main" id="{10E2BF26-3402-2E40-1470-2B7086259C01}"/>
                  </a:ext>
                </a:extLst>
              </p:cNvPr>
              <p:cNvSpPr>
                <a:spLocks noChangeAspect="1" noChangeArrowheads="1"/>
              </p:cNvSpPr>
              <p:nvPr/>
            </p:nvSpPr>
            <p:spPr bwMode="auto">
              <a:xfrm>
                <a:off x="3854" y="309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5" name="Picture 608">
                <a:extLst>
                  <a:ext uri="{FF2B5EF4-FFF2-40B4-BE49-F238E27FC236}">
                    <a16:creationId xmlns:a16="http://schemas.microsoft.com/office/drawing/2014/main" id="{4CC8E069-7EE9-BF6C-E0D5-E72EB46C582D}"/>
                  </a:ext>
                </a:extLst>
              </p:cNvPr>
              <p:cNvSpPr>
                <a:spLocks noChangeAspect="1" noChangeArrowheads="1"/>
              </p:cNvSpPr>
              <p:nvPr/>
            </p:nvSpPr>
            <p:spPr bwMode="auto">
              <a:xfrm>
                <a:off x="3854" y="309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6" name="Picture 609">
                <a:extLst>
                  <a:ext uri="{FF2B5EF4-FFF2-40B4-BE49-F238E27FC236}">
                    <a16:creationId xmlns:a16="http://schemas.microsoft.com/office/drawing/2014/main" id="{51C57869-F3DB-6E5E-8E69-4DE21ED29611}"/>
                  </a:ext>
                </a:extLst>
              </p:cNvPr>
              <p:cNvSpPr>
                <a:spLocks noChangeAspect="1" noChangeArrowheads="1"/>
              </p:cNvSpPr>
              <p:nvPr/>
            </p:nvSpPr>
            <p:spPr bwMode="auto">
              <a:xfrm>
                <a:off x="3854" y="309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7" name="Picture 610">
                <a:extLst>
                  <a:ext uri="{FF2B5EF4-FFF2-40B4-BE49-F238E27FC236}">
                    <a16:creationId xmlns:a16="http://schemas.microsoft.com/office/drawing/2014/main" id="{51F3B4D1-3F59-F340-E0DE-219FC1657DB9}"/>
                  </a:ext>
                </a:extLst>
              </p:cNvPr>
              <p:cNvSpPr>
                <a:spLocks noChangeAspect="1" noChangeArrowheads="1"/>
              </p:cNvSpPr>
              <p:nvPr/>
            </p:nvSpPr>
            <p:spPr bwMode="auto">
              <a:xfrm>
                <a:off x="3854" y="309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8" name="Picture 611">
                <a:extLst>
                  <a:ext uri="{FF2B5EF4-FFF2-40B4-BE49-F238E27FC236}">
                    <a16:creationId xmlns:a16="http://schemas.microsoft.com/office/drawing/2014/main" id="{288C03E9-5082-2B6A-EC49-D6A4148B1341}"/>
                  </a:ext>
                </a:extLst>
              </p:cNvPr>
              <p:cNvSpPr>
                <a:spLocks noChangeAspect="1" noChangeArrowheads="1"/>
              </p:cNvSpPr>
              <p:nvPr/>
            </p:nvSpPr>
            <p:spPr bwMode="auto">
              <a:xfrm>
                <a:off x="3854" y="309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59" name="Picture 612">
                <a:extLst>
                  <a:ext uri="{FF2B5EF4-FFF2-40B4-BE49-F238E27FC236}">
                    <a16:creationId xmlns:a16="http://schemas.microsoft.com/office/drawing/2014/main" id="{A3D82B75-CFED-2ED5-2D36-BE5C4F419764}"/>
                  </a:ext>
                </a:extLst>
              </p:cNvPr>
              <p:cNvSpPr>
                <a:spLocks noChangeAspect="1" noChangeArrowheads="1"/>
              </p:cNvSpPr>
              <p:nvPr/>
            </p:nvSpPr>
            <p:spPr bwMode="auto">
              <a:xfrm>
                <a:off x="3854" y="309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0" name="Picture 613">
                <a:extLst>
                  <a:ext uri="{FF2B5EF4-FFF2-40B4-BE49-F238E27FC236}">
                    <a16:creationId xmlns:a16="http://schemas.microsoft.com/office/drawing/2014/main" id="{0AA7574F-3F5F-41BD-B912-236C13857DC2}"/>
                  </a:ext>
                </a:extLst>
              </p:cNvPr>
              <p:cNvSpPr>
                <a:spLocks noChangeAspect="1" noChangeArrowheads="1"/>
              </p:cNvSpPr>
              <p:nvPr/>
            </p:nvSpPr>
            <p:spPr bwMode="auto">
              <a:xfrm>
                <a:off x="3854" y="309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1" name="Picture 614">
                <a:extLst>
                  <a:ext uri="{FF2B5EF4-FFF2-40B4-BE49-F238E27FC236}">
                    <a16:creationId xmlns:a16="http://schemas.microsoft.com/office/drawing/2014/main" id="{133C65F2-AB95-9110-B416-E0F5F7460261}"/>
                  </a:ext>
                </a:extLst>
              </p:cNvPr>
              <p:cNvSpPr>
                <a:spLocks noChangeAspect="1" noChangeArrowheads="1"/>
              </p:cNvSpPr>
              <p:nvPr/>
            </p:nvSpPr>
            <p:spPr bwMode="auto">
              <a:xfrm>
                <a:off x="3854" y="309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2" name="Picture 615">
                <a:extLst>
                  <a:ext uri="{FF2B5EF4-FFF2-40B4-BE49-F238E27FC236}">
                    <a16:creationId xmlns:a16="http://schemas.microsoft.com/office/drawing/2014/main" id="{C65284BE-F4DF-939F-0ACC-EC4E3A7B206C}"/>
                  </a:ext>
                </a:extLst>
              </p:cNvPr>
              <p:cNvSpPr>
                <a:spLocks noChangeAspect="1" noChangeArrowheads="1"/>
              </p:cNvSpPr>
              <p:nvPr/>
            </p:nvSpPr>
            <p:spPr bwMode="auto">
              <a:xfrm>
                <a:off x="3854" y="309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3" name="Picture 616">
                <a:extLst>
                  <a:ext uri="{FF2B5EF4-FFF2-40B4-BE49-F238E27FC236}">
                    <a16:creationId xmlns:a16="http://schemas.microsoft.com/office/drawing/2014/main" id="{BE71A7B7-2BDA-4CCD-E0A8-2E521465EDAB}"/>
                  </a:ext>
                </a:extLst>
              </p:cNvPr>
              <p:cNvSpPr>
                <a:spLocks noChangeAspect="1" noChangeArrowheads="1"/>
              </p:cNvSpPr>
              <p:nvPr/>
            </p:nvSpPr>
            <p:spPr bwMode="auto">
              <a:xfrm>
                <a:off x="3854" y="309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4" name="Picture 617">
                <a:extLst>
                  <a:ext uri="{FF2B5EF4-FFF2-40B4-BE49-F238E27FC236}">
                    <a16:creationId xmlns:a16="http://schemas.microsoft.com/office/drawing/2014/main" id="{1820EA30-94AB-18B2-FDCC-83EEF2B220D0}"/>
                  </a:ext>
                </a:extLst>
              </p:cNvPr>
              <p:cNvSpPr>
                <a:spLocks noChangeAspect="1" noChangeArrowheads="1"/>
              </p:cNvSpPr>
              <p:nvPr/>
            </p:nvSpPr>
            <p:spPr bwMode="auto">
              <a:xfrm>
                <a:off x="3854" y="310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5" name="Picture 618">
                <a:extLst>
                  <a:ext uri="{FF2B5EF4-FFF2-40B4-BE49-F238E27FC236}">
                    <a16:creationId xmlns:a16="http://schemas.microsoft.com/office/drawing/2014/main" id="{9B837E24-339C-D8D6-4AB7-2780F9D227F9}"/>
                  </a:ext>
                </a:extLst>
              </p:cNvPr>
              <p:cNvSpPr>
                <a:spLocks noChangeAspect="1" noChangeArrowheads="1"/>
              </p:cNvSpPr>
              <p:nvPr/>
            </p:nvSpPr>
            <p:spPr bwMode="auto">
              <a:xfrm>
                <a:off x="3854" y="310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6" name="Picture 619">
                <a:extLst>
                  <a:ext uri="{FF2B5EF4-FFF2-40B4-BE49-F238E27FC236}">
                    <a16:creationId xmlns:a16="http://schemas.microsoft.com/office/drawing/2014/main" id="{101E911B-51AB-BF19-618E-AC37B896C9F8}"/>
                  </a:ext>
                </a:extLst>
              </p:cNvPr>
              <p:cNvSpPr>
                <a:spLocks noChangeAspect="1" noChangeArrowheads="1"/>
              </p:cNvSpPr>
              <p:nvPr/>
            </p:nvSpPr>
            <p:spPr bwMode="auto">
              <a:xfrm>
                <a:off x="3854" y="310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7" name="Picture 620">
                <a:extLst>
                  <a:ext uri="{FF2B5EF4-FFF2-40B4-BE49-F238E27FC236}">
                    <a16:creationId xmlns:a16="http://schemas.microsoft.com/office/drawing/2014/main" id="{42599695-1C69-BD84-4B91-B537DAE9962D}"/>
                  </a:ext>
                </a:extLst>
              </p:cNvPr>
              <p:cNvSpPr>
                <a:spLocks noChangeAspect="1" noChangeArrowheads="1"/>
              </p:cNvSpPr>
              <p:nvPr/>
            </p:nvSpPr>
            <p:spPr bwMode="auto">
              <a:xfrm>
                <a:off x="3854" y="310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8" name="Picture 621">
                <a:extLst>
                  <a:ext uri="{FF2B5EF4-FFF2-40B4-BE49-F238E27FC236}">
                    <a16:creationId xmlns:a16="http://schemas.microsoft.com/office/drawing/2014/main" id="{897F34CA-F29D-3E1E-5FF4-66F9A3059AD3}"/>
                  </a:ext>
                </a:extLst>
              </p:cNvPr>
              <p:cNvSpPr>
                <a:spLocks noChangeAspect="1" noChangeArrowheads="1"/>
              </p:cNvSpPr>
              <p:nvPr/>
            </p:nvSpPr>
            <p:spPr bwMode="auto">
              <a:xfrm>
                <a:off x="3854" y="310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69" name="Picture 622">
                <a:extLst>
                  <a:ext uri="{FF2B5EF4-FFF2-40B4-BE49-F238E27FC236}">
                    <a16:creationId xmlns:a16="http://schemas.microsoft.com/office/drawing/2014/main" id="{5E7C4B32-C87C-F03F-747D-EDF9B7753B16}"/>
                  </a:ext>
                </a:extLst>
              </p:cNvPr>
              <p:cNvSpPr>
                <a:spLocks noChangeAspect="1" noChangeArrowheads="1"/>
              </p:cNvSpPr>
              <p:nvPr/>
            </p:nvSpPr>
            <p:spPr bwMode="auto">
              <a:xfrm>
                <a:off x="3854" y="310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0" name="Picture 623">
                <a:extLst>
                  <a:ext uri="{FF2B5EF4-FFF2-40B4-BE49-F238E27FC236}">
                    <a16:creationId xmlns:a16="http://schemas.microsoft.com/office/drawing/2014/main" id="{93B0FA30-A469-6722-3FD2-9958B5D7ADB8}"/>
                  </a:ext>
                </a:extLst>
              </p:cNvPr>
              <p:cNvSpPr>
                <a:spLocks noChangeAspect="1" noChangeArrowheads="1"/>
              </p:cNvSpPr>
              <p:nvPr/>
            </p:nvSpPr>
            <p:spPr bwMode="auto">
              <a:xfrm>
                <a:off x="3854" y="310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1" name="Picture 624">
                <a:extLst>
                  <a:ext uri="{FF2B5EF4-FFF2-40B4-BE49-F238E27FC236}">
                    <a16:creationId xmlns:a16="http://schemas.microsoft.com/office/drawing/2014/main" id="{6784F545-7888-17D2-F1C0-A8C8E831EC2E}"/>
                  </a:ext>
                </a:extLst>
              </p:cNvPr>
              <p:cNvSpPr>
                <a:spLocks noChangeAspect="1" noChangeArrowheads="1"/>
              </p:cNvSpPr>
              <p:nvPr/>
            </p:nvSpPr>
            <p:spPr bwMode="auto">
              <a:xfrm>
                <a:off x="3854" y="310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2" name="Picture 625">
                <a:extLst>
                  <a:ext uri="{FF2B5EF4-FFF2-40B4-BE49-F238E27FC236}">
                    <a16:creationId xmlns:a16="http://schemas.microsoft.com/office/drawing/2014/main" id="{A270667D-284E-3828-CAD0-3F198471F2C5}"/>
                  </a:ext>
                </a:extLst>
              </p:cNvPr>
              <p:cNvSpPr>
                <a:spLocks noChangeAspect="1" noChangeArrowheads="1"/>
              </p:cNvSpPr>
              <p:nvPr/>
            </p:nvSpPr>
            <p:spPr bwMode="auto">
              <a:xfrm>
                <a:off x="3854" y="310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3" name="Picture 626">
                <a:extLst>
                  <a:ext uri="{FF2B5EF4-FFF2-40B4-BE49-F238E27FC236}">
                    <a16:creationId xmlns:a16="http://schemas.microsoft.com/office/drawing/2014/main" id="{6881D7C3-3D41-C7CB-0F7C-8832D6209EB0}"/>
                  </a:ext>
                </a:extLst>
              </p:cNvPr>
              <p:cNvSpPr>
                <a:spLocks noChangeAspect="1" noChangeArrowheads="1"/>
              </p:cNvSpPr>
              <p:nvPr/>
            </p:nvSpPr>
            <p:spPr bwMode="auto">
              <a:xfrm>
                <a:off x="3854" y="310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4" name="Picture 627">
                <a:extLst>
                  <a:ext uri="{FF2B5EF4-FFF2-40B4-BE49-F238E27FC236}">
                    <a16:creationId xmlns:a16="http://schemas.microsoft.com/office/drawing/2014/main" id="{7662B401-1E65-5D7C-DA7D-C6A7C06D22AD}"/>
                  </a:ext>
                </a:extLst>
              </p:cNvPr>
              <p:cNvSpPr>
                <a:spLocks noChangeAspect="1" noChangeArrowheads="1"/>
              </p:cNvSpPr>
              <p:nvPr/>
            </p:nvSpPr>
            <p:spPr bwMode="auto">
              <a:xfrm>
                <a:off x="3854" y="310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5" name="Picture 628">
                <a:extLst>
                  <a:ext uri="{FF2B5EF4-FFF2-40B4-BE49-F238E27FC236}">
                    <a16:creationId xmlns:a16="http://schemas.microsoft.com/office/drawing/2014/main" id="{B85F22A1-4D58-0248-2FF0-07E476A113CD}"/>
                  </a:ext>
                </a:extLst>
              </p:cNvPr>
              <p:cNvSpPr>
                <a:spLocks noChangeAspect="1" noChangeArrowheads="1"/>
              </p:cNvSpPr>
              <p:nvPr/>
            </p:nvSpPr>
            <p:spPr bwMode="auto">
              <a:xfrm>
                <a:off x="3854" y="3110"/>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6" name="Picture 629">
                <a:extLst>
                  <a:ext uri="{FF2B5EF4-FFF2-40B4-BE49-F238E27FC236}">
                    <a16:creationId xmlns:a16="http://schemas.microsoft.com/office/drawing/2014/main" id="{14A4C54D-4FF6-101C-DED0-BB6576B7D1F6}"/>
                  </a:ext>
                </a:extLst>
              </p:cNvPr>
              <p:cNvSpPr>
                <a:spLocks noChangeAspect="1" noChangeArrowheads="1"/>
              </p:cNvSpPr>
              <p:nvPr/>
            </p:nvSpPr>
            <p:spPr bwMode="auto">
              <a:xfrm>
                <a:off x="3854" y="3111"/>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7" name="Picture 630">
                <a:extLst>
                  <a:ext uri="{FF2B5EF4-FFF2-40B4-BE49-F238E27FC236}">
                    <a16:creationId xmlns:a16="http://schemas.microsoft.com/office/drawing/2014/main" id="{3373AD0A-C24E-BFD4-64B0-0739AF7CBABC}"/>
                  </a:ext>
                </a:extLst>
              </p:cNvPr>
              <p:cNvSpPr>
                <a:spLocks noChangeAspect="1" noChangeArrowheads="1"/>
              </p:cNvSpPr>
              <p:nvPr/>
            </p:nvSpPr>
            <p:spPr bwMode="auto">
              <a:xfrm>
                <a:off x="3854" y="3112"/>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778" name="Picture 631">
                <a:extLst>
                  <a:ext uri="{FF2B5EF4-FFF2-40B4-BE49-F238E27FC236}">
                    <a16:creationId xmlns:a16="http://schemas.microsoft.com/office/drawing/2014/main" id="{ACBDB964-4EFB-6AB8-80D2-5F773E9987C6}"/>
                  </a:ext>
                </a:extLst>
              </p:cNvPr>
              <p:cNvSpPr>
                <a:spLocks noChangeAspect="1" noChangeArrowheads="1"/>
              </p:cNvSpPr>
              <p:nvPr/>
            </p:nvSpPr>
            <p:spPr bwMode="auto">
              <a:xfrm>
                <a:off x="3854" y="3113"/>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7569" name="Picture 632">
              <a:extLst>
                <a:ext uri="{FF2B5EF4-FFF2-40B4-BE49-F238E27FC236}">
                  <a16:creationId xmlns:a16="http://schemas.microsoft.com/office/drawing/2014/main" id="{95B59C12-BB7E-A456-E31D-4798CB1C7ACC}"/>
                </a:ext>
              </a:extLst>
            </p:cNvPr>
            <p:cNvSpPr>
              <a:spLocks noChangeAspect="1" noChangeArrowheads="1"/>
            </p:cNvSpPr>
            <p:nvPr/>
          </p:nvSpPr>
          <p:spPr bwMode="auto">
            <a:xfrm>
              <a:off x="3854" y="3114"/>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0" name="Picture 633">
              <a:extLst>
                <a:ext uri="{FF2B5EF4-FFF2-40B4-BE49-F238E27FC236}">
                  <a16:creationId xmlns:a16="http://schemas.microsoft.com/office/drawing/2014/main" id="{0F4A31A5-9879-FD0C-4F80-D1DC2CD4E33F}"/>
                </a:ext>
              </a:extLst>
            </p:cNvPr>
            <p:cNvSpPr>
              <a:spLocks noChangeAspect="1" noChangeArrowheads="1"/>
            </p:cNvSpPr>
            <p:nvPr/>
          </p:nvSpPr>
          <p:spPr bwMode="auto">
            <a:xfrm>
              <a:off x="3854" y="3115"/>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1" name="Picture 634">
              <a:extLst>
                <a:ext uri="{FF2B5EF4-FFF2-40B4-BE49-F238E27FC236}">
                  <a16:creationId xmlns:a16="http://schemas.microsoft.com/office/drawing/2014/main" id="{0682C718-6644-78B2-002D-13485D7C93E8}"/>
                </a:ext>
              </a:extLst>
            </p:cNvPr>
            <p:cNvSpPr>
              <a:spLocks noChangeAspect="1" noChangeArrowheads="1"/>
            </p:cNvSpPr>
            <p:nvPr/>
          </p:nvSpPr>
          <p:spPr bwMode="auto">
            <a:xfrm>
              <a:off x="3854" y="3116"/>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2" name="Picture 635">
              <a:extLst>
                <a:ext uri="{FF2B5EF4-FFF2-40B4-BE49-F238E27FC236}">
                  <a16:creationId xmlns:a16="http://schemas.microsoft.com/office/drawing/2014/main" id="{0D4353DC-9358-0E0B-F2E7-69C4A606F9B5}"/>
                </a:ext>
              </a:extLst>
            </p:cNvPr>
            <p:cNvSpPr>
              <a:spLocks noChangeAspect="1" noChangeArrowheads="1"/>
            </p:cNvSpPr>
            <p:nvPr/>
          </p:nvSpPr>
          <p:spPr bwMode="auto">
            <a:xfrm>
              <a:off x="3854" y="3117"/>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3" name="Picture 636">
              <a:extLst>
                <a:ext uri="{FF2B5EF4-FFF2-40B4-BE49-F238E27FC236}">
                  <a16:creationId xmlns:a16="http://schemas.microsoft.com/office/drawing/2014/main" id="{42A763D4-F2AE-490D-6196-3FF172A4613B}"/>
                </a:ext>
              </a:extLst>
            </p:cNvPr>
            <p:cNvSpPr>
              <a:spLocks noChangeAspect="1" noChangeArrowheads="1"/>
            </p:cNvSpPr>
            <p:nvPr/>
          </p:nvSpPr>
          <p:spPr bwMode="auto">
            <a:xfrm>
              <a:off x="3854" y="3118"/>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4" name="Picture 637">
              <a:extLst>
                <a:ext uri="{FF2B5EF4-FFF2-40B4-BE49-F238E27FC236}">
                  <a16:creationId xmlns:a16="http://schemas.microsoft.com/office/drawing/2014/main" id="{7A15E1BF-F60B-6E8C-185F-A1115AD1394B}"/>
                </a:ext>
              </a:extLst>
            </p:cNvPr>
            <p:cNvSpPr>
              <a:spLocks noChangeAspect="1" noChangeArrowheads="1"/>
            </p:cNvSpPr>
            <p:nvPr/>
          </p:nvSpPr>
          <p:spPr bwMode="auto">
            <a:xfrm>
              <a:off x="3854" y="3119"/>
              <a:ext cx="1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5" name="Picture 638">
              <a:extLst>
                <a:ext uri="{FF2B5EF4-FFF2-40B4-BE49-F238E27FC236}">
                  <a16:creationId xmlns:a16="http://schemas.microsoft.com/office/drawing/2014/main" id="{9A54CB71-B2B9-205D-6FD3-D198693BB215}"/>
                </a:ext>
              </a:extLst>
            </p:cNvPr>
            <p:cNvSpPr>
              <a:spLocks noChangeAspect="1" noChangeArrowheads="1"/>
            </p:cNvSpPr>
            <p:nvPr/>
          </p:nvSpPr>
          <p:spPr bwMode="auto">
            <a:xfrm>
              <a:off x="3860" y="3120"/>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6" name="Picture 639">
              <a:extLst>
                <a:ext uri="{FF2B5EF4-FFF2-40B4-BE49-F238E27FC236}">
                  <a16:creationId xmlns:a16="http://schemas.microsoft.com/office/drawing/2014/main" id="{02FB6D75-8053-CF6F-69CB-A8180BB209A6}"/>
                </a:ext>
              </a:extLst>
            </p:cNvPr>
            <p:cNvSpPr>
              <a:spLocks noChangeAspect="1" noChangeArrowheads="1"/>
            </p:cNvSpPr>
            <p:nvPr/>
          </p:nvSpPr>
          <p:spPr bwMode="auto">
            <a:xfrm>
              <a:off x="3860" y="3121"/>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7" name="Picture 640">
              <a:extLst>
                <a:ext uri="{FF2B5EF4-FFF2-40B4-BE49-F238E27FC236}">
                  <a16:creationId xmlns:a16="http://schemas.microsoft.com/office/drawing/2014/main" id="{0BE4021A-1067-ED8E-F2A8-A16390AE749C}"/>
                </a:ext>
              </a:extLst>
            </p:cNvPr>
            <p:cNvSpPr>
              <a:spLocks noChangeAspect="1" noChangeArrowheads="1"/>
            </p:cNvSpPr>
            <p:nvPr/>
          </p:nvSpPr>
          <p:spPr bwMode="auto">
            <a:xfrm>
              <a:off x="3860" y="3122"/>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78" name="Picture 641">
              <a:extLst>
                <a:ext uri="{FF2B5EF4-FFF2-40B4-BE49-F238E27FC236}">
                  <a16:creationId xmlns:a16="http://schemas.microsoft.com/office/drawing/2014/main" id="{C3AC0BCB-E2D4-71AD-F3C3-540E690A7609}"/>
                </a:ext>
              </a:extLst>
            </p:cNvPr>
            <p:cNvSpPr>
              <a:spLocks noChangeAspect="1" noChangeArrowheads="1"/>
            </p:cNvSpPr>
            <p:nvPr/>
          </p:nvSpPr>
          <p:spPr bwMode="auto">
            <a:xfrm>
              <a:off x="3860" y="3123"/>
              <a:ext cx="9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76827" name="Picture 642">
            <a:extLst>
              <a:ext uri="{FF2B5EF4-FFF2-40B4-BE49-F238E27FC236}">
                <a16:creationId xmlns:a16="http://schemas.microsoft.com/office/drawing/2014/main" id="{F12AE5A3-8F3A-956E-352D-2D0E728568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4039" y="5545138"/>
            <a:ext cx="998537"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8" name="Picture 643">
            <a:extLst>
              <a:ext uri="{FF2B5EF4-FFF2-40B4-BE49-F238E27FC236}">
                <a16:creationId xmlns:a16="http://schemas.microsoft.com/office/drawing/2014/main" id="{5CA155A2-00C0-5961-0351-7330F52BA8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3151" y="5584826"/>
            <a:ext cx="587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29" name="Picture 644">
            <a:extLst>
              <a:ext uri="{FF2B5EF4-FFF2-40B4-BE49-F238E27FC236}">
                <a16:creationId xmlns:a16="http://schemas.microsoft.com/office/drawing/2014/main" id="{3391F086-C3CC-CC4E-1C55-D5DC86DD5A5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0463" y="6215063"/>
            <a:ext cx="72866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0" name="Picture 645">
            <a:extLst>
              <a:ext uri="{FF2B5EF4-FFF2-40B4-BE49-F238E27FC236}">
                <a16:creationId xmlns:a16="http://schemas.microsoft.com/office/drawing/2014/main" id="{DD89E1AB-1BB0-85C5-5C2F-81447698737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1300" y="6178550"/>
            <a:ext cx="800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1" name="Picture 646">
            <a:extLst>
              <a:ext uri="{FF2B5EF4-FFF2-40B4-BE49-F238E27FC236}">
                <a16:creationId xmlns:a16="http://schemas.microsoft.com/office/drawing/2014/main" id="{0F2D7CF2-CA17-1E01-41BC-8B9A4A72B2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13275" y="6237289"/>
            <a:ext cx="5794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2" name="Line 647">
            <a:extLst>
              <a:ext uri="{FF2B5EF4-FFF2-40B4-BE49-F238E27FC236}">
                <a16:creationId xmlns:a16="http://schemas.microsoft.com/office/drawing/2014/main" id="{FD1DE209-F37E-03F7-7873-00786731988E}"/>
              </a:ext>
            </a:extLst>
          </p:cNvPr>
          <p:cNvSpPr>
            <a:spLocks noChangeShapeType="1"/>
          </p:cNvSpPr>
          <p:nvPr/>
        </p:nvSpPr>
        <p:spPr bwMode="auto">
          <a:xfrm>
            <a:off x="5145088" y="4730750"/>
            <a:ext cx="0" cy="609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3" name="Line 648">
            <a:extLst>
              <a:ext uri="{FF2B5EF4-FFF2-40B4-BE49-F238E27FC236}">
                <a16:creationId xmlns:a16="http://schemas.microsoft.com/office/drawing/2014/main" id="{935D662D-6CD7-5116-AD9E-ED70F8A27727}"/>
              </a:ext>
            </a:extLst>
          </p:cNvPr>
          <p:cNvSpPr>
            <a:spLocks noChangeShapeType="1"/>
          </p:cNvSpPr>
          <p:nvPr/>
        </p:nvSpPr>
        <p:spPr bwMode="auto">
          <a:xfrm>
            <a:off x="2859088" y="5340350"/>
            <a:ext cx="4572000" cy="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4" name="Line 649">
            <a:extLst>
              <a:ext uri="{FF2B5EF4-FFF2-40B4-BE49-F238E27FC236}">
                <a16:creationId xmlns:a16="http://schemas.microsoft.com/office/drawing/2014/main" id="{9CFF86E1-6BF2-5C9A-D7BF-C56553EA5E97}"/>
              </a:ext>
            </a:extLst>
          </p:cNvPr>
          <p:cNvSpPr>
            <a:spLocks noChangeShapeType="1"/>
          </p:cNvSpPr>
          <p:nvPr/>
        </p:nvSpPr>
        <p:spPr bwMode="auto">
          <a:xfrm>
            <a:off x="46878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5" name="Line 650">
            <a:extLst>
              <a:ext uri="{FF2B5EF4-FFF2-40B4-BE49-F238E27FC236}">
                <a16:creationId xmlns:a16="http://schemas.microsoft.com/office/drawing/2014/main" id="{6EBD5268-FC88-B518-ACBF-A6B5C27B8533}"/>
              </a:ext>
            </a:extLst>
          </p:cNvPr>
          <p:cNvSpPr>
            <a:spLocks noChangeShapeType="1"/>
          </p:cNvSpPr>
          <p:nvPr/>
        </p:nvSpPr>
        <p:spPr bwMode="auto">
          <a:xfrm>
            <a:off x="3925888" y="5340350"/>
            <a:ext cx="0" cy="3048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6" name="Line 651">
            <a:extLst>
              <a:ext uri="{FF2B5EF4-FFF2-40B4-BE49-F238E27FC236}">
                <a16:creationId xmlns:a16="http://schemas.microsoft.com/office/drawing/2014/main" id="{CF40B020-0714-185B-1AFA-98928A529F21}"/>
              </a:ext>
            </a:extLst>
          </p:cNvPr>
          <p:cNvSpPr>
            <a:spLocks noChangeShapeType="1"/>
          </p:cNvSpPr>
          <p:nvPr/>
        </p:nvSpPr>
        <p:spPr bwMode="auto">
          <a:xfrm>
            <a:off x="6745288" y="5340350"/>
            <a:ext cx="0" cy="1524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7" name="Line 652">
            <a:extLst>
              <a:ext uri="{FF2B5EF4-FFF2-40B4-BE49-F238E27FC236}">
                <a16:creationId xmlns:a16="http://schemas.microsoft.com/office/drawing/2014/main" id="{CBE8348E-BC55-D3E6-8A1E-747CB36403D7}"/>
              </a:ext>
            </a:extLst>
          </p:cNvPr>
          <p:cNvSpPr>
            <a:spLocks noChangeShapeType="1"/>
          </p:cNvSpPr>
          <p:nvPr/>
        </p:nvSpPr>
        <p:spPr bwMode="auto">
          <a:xfrm flipV="1">
            <a:off x="3644900" y="2511425"/>
            <a:ext cx="0" cy="355600"/>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8" name="Line 653">
            <a:extLst>
              <a:ext uri="{FF2B5EF4-FFF2-40B4-BE49-F238E27FC236}">
                <a16:creationId xmlns:a16="http://schemas.microsoft.com/office/drawing/2014/main" id="{149D7806-190E-23B7-D0CD-E8E6BD8F917A}"/>
              </a:ext>
            </a:extLst>
          </p:cNvPr>
          <p:cNvSpPr>
            <a:spLocks noChangeShapeType="1"/>
          </p:cNvSpPr>
          <p:nvPr/>
        </p:nvSpPr>
        <p:spPr bwMode="auto">
          <a:xfrm flipV="1">
            <a:off x="3719513" y="2597150"/>
            <a:ext cx="0" cy="355600"/>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39" name="Rectangle 654">
            <a:extLst>
              <a:ext uri="{FF2B5EF4-FFF2-40B4-BE49-F238E27FC236}">
                <a16:creationId xmlns:a16="http://schemas.microsoft.com/office/drawing/2014/main" id="{199A6B0F-BB6E-2B33-7170-CDD47B191FE0}"/>
              </a:ext>
            </a:extLst>
          </p:cNvPr>
          <p:cNvSpPr>
            <a:spLocks noChangeArrowheads="1"/>
          </p:cNvSpPr>
          <p:nvPr/>
        </p:nvSpPr>
        <p:spPr bwMode="auto">
          <a:xfrm>
            <a:off x="3511551" y="2160589"/>
            <a:ext cx="46166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b="1">
                <a:solidFill>
                  <a:srgbClr val="010307"/>
                </a:solidFill>
              </a:rPr>
              <a:t>Firewall </a:t>
            </a:r>
            <a:endParaRPr lang="en-US" altLang="en-US">
              <a:latin typeface="Times New Roman" panose="02020603050405020304" pitchFamily="18" charset="0"/>
            </a:endParaRPr>
          </a:p>
        </p:txBody>
      </p:sp>
      <p:sp>
        <p:nvSpPr>
          <p:cNvPr id="76840" name="Rectangle 655">
            <a:extLst>
              <a:ext uri="{FF2B5EF4-FFF2-40B4-BE49-F238E27FC236}">
                <a16:creationId xmlns:a16="http://schemas.microsoft.com/office/drawing/2014/main" id="{9B8C5A79-C3F6-EE8B-16EC-216D134AB824}"/>
              </a:ext>
            </a:extLst>
          </p:cNvPr>
          <p:cNvSpPr>
            <a:spLocks noChangeArrowheads="1"/>
          </p:cNvSpPr>
          <p:nvPr/>
        </p:nvSpPr>
        <p:spPr bwMode="auto">
          <a:xfrm>
            <a:off x="3970338" y="2160589"/>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b="1">
                <a:solidFill>
                  <a:srgbClr val="010307"/>
                </a:solidFill>
              </a:rPr>
              <a:t> </a:t>
            </a:r>
            <a:endParaRPr lang="en-US" altLang="en-US">
              <a:latin typeface="Times New Roman" panose="02020603050405020304" pitchFamily="18" charset="0"/>
            </a:endParaRPr>
          </a:p>
        </p:txBody>
      </p:sp>
      <p:sp>
        <p:nvSpPr>
          <p:cNvPr id="76841" name="Rectangle 656">
            <a:extLst>
              <a:ext uri="{FF2B5EF4-FFF2-40B4-BE49-F238E27FC236}">
                <a16:creationId xmlns:a16="http://schemas.microsoft.com/office/drawing/2014/main" id="{19144245-A50E-462B-643E-60ED549B75A4}"/>
              </a:ext>
            </a:extLst>
          </p:cNvPr>
          <p:cNvSpPr>
            <a:spLocks noChangeArrowheads="1"/>
          </p:cNvSpPr>
          <p:nvPr/>
        </p:nvSpPr>
        <p:spPr bwMode="auto">
          <a:xfrm>
            <a:off x="3922713" y="2284414"/>
            <a:ext cx="320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 </a:t>
            </a:r>
            <a:endParaRPr lang="en-US" altLang="en-US">
              <a:latin typeface="Times New Roman" panose="02020603050405020304" pitchFamily="18" charset="0"/>
            </a:endParaRPr>
          </a:p>
        </p:txBody>
      </p:sp>
      <p:pic>
        <p:nvPicPr>
          <p:cNvPr id="76842" name="Picture 657">
            <a:extLst>
              <a:ext uri="{FF2B5EF4-FFF2-40B4-BE49-F238E27FC236}">
                <a16:creationId xmlns:a16="http://schemas.microsoft.com/office/drawing/2014/main" id="{1E110412-7356-6614-E706-4991E0A78B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17901" y="1949450"/>
            <a:ext cx="4413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43" name="Line 658">
            <a:extLst>
              <a:ext uri="{FF2B5EF4-FFF2-40B4-BE49-F238E27FC236}">
                <a16:creationId xmlns:a16="http://schemas.microsoft.com/office/drawing/2014/main" id="{528C5DC5-D03E-132F-085F-37A3FC5A9CC4}"/>
              </a:ext>
            </a:extLst>
          </p:cNvPr>
          <p:cNvSpPr>
            <a:spLocks noChangeShapeType="1"/>
          </p:cNvSpPr>
          <p:nvPr/>
        </p:nvSpPr>
        <p:spPr bwMode="auto">
          <a:xfrm>
            <a:off x="2173288" y="1606550"/>
            <a:ext cx="8077200" cy="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44" name="Line 659">
            <a:extLst>
              <a:ext uri="{FF2B5EF4-FFF2-40B4-BE49-F238E27FC236}">
                <a16:creationId xmlns:a16="http://schemas.microsoft.com/office/drawing/2014/main" id="{D028641D-7178-CC3E-FD99-1E84D3BF0AB1}"/>
              </a:ext>
            </a:extLst>
          </p:cNvPr>
          <p:cNvSpPr>
            <a:spLocks noChangeShapeType="1"/>
          </p:cNvSpPr>
          <p:nvPr/>
        </p:nvSpPr>
        <p:spPr bwMode="auto">
          <a:xfrm>
            <a:off x="3719513" y="1606551"/>
            <a:ext cx="0" cy="3587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45" name="Line 660">
            <a:extLst>
              <a:ext uri="{FF2B5EF4-FFF2-40B4-BE49-F238E27FC236}">
                <a16:creationId xmlns:a16="http://schemas.microsoft.com/office/drawing/2014/main" id="{299BD45F-0235-7B4C-FBC5-EE8D0E23088E}"/>
              </a:ext>
            </a:extLst>
          </p:cNvPr>
          <p:cNvSpPr>
            <a:spLocks noChangeShapeType="1"/>
          </p:cNvSpPr>
          <p:nvPr/>
        </p:nvSpPr>
        <p:spPr bwMode="auto">
          <a:xfrm>
            <a:off x="98694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46" name="Line 661">
            <a:extLst>
              <a:ext uri="{FF2B5EF4-FFF2-40B4-BE49-F238E27FC236}">
                <a16:creationId xmlns:a16="http://schemas.microsoft.com/office/drawing/2014/main" id="{3F4BD9D6-DB5E-C9A7-C057-FF6E7C71AC0D}"/>
              </a:ext>
            </a:extLst>
          </p:cNvPr>
          <p:cNvSpPr>
            <a:spLocks noChangeShapeType="1"/>
          </p:cNvSpPr>
          <p:nvPr/>
        </p:nvSpPr>
        <p:spPr bwMode="auto">
          <a:xfrm>
            <a:off x="8837613"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47" name="Line 662">
            <a:extLst>
              <a:ext uri="{FF2B5EF4-FFF2-40B4-BE49-F238E27FC236}">
                <a16:creationId xmlns:a16="http://schemas.microsoft.com/office/drawing/2014/main" id="{2B84EB6F-F58D-0FF5-F713-07E984AA5FCA}"/>
              </a:ext>
            </a:extLst>
          </p:cNvPr>
          <p:cNvSpPr>
            <a:spLocks noChangeShapeType="1"/>
          </p:cNvSpPr>
          <p:nvPr/>
        </p:nvSpPr>
        <p:spPr bwMode="auto">
          <a:xfrm>
            <a:off x="81930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6848" name="Group 663">
            <a:extLst>
              <a:ext uri="{FF2B5EF4-FFF2-40B4-BE49-F238E27FC236}">
                <a16:creationId xmlns:a16="http://schemas.microsoft.com/office/drawing/2014/main" id="{830CC4AC-9B97-8E32-AB39-010558163CC5}"/>
              </a:ext>
            </a:extLst>
          </p:cNvPr>
          <p:cNvGrpSpPr>
            <a:grpSpLocks/>
          </p:cNvGrpSpPr>
          <p:nvPr/>
        </p:nvGrpSpPr>
        <p:grpSpPr bwMode="auto">
          <a:xfrm>
            <a:off x="8685214" y="5510213"/>
            <a:ext cx="346075" cy="500062"/>
            <a:chOff x="4569" y="2939"/>
            <a:chExt cx="218" cy="315"/>
          </a:xfrm>
        </p:grpSpPr>
        <p:grpSp>
          <p:nvGrpSpPr>
            <p:cNvPr id="77175" name="Group 664">
              <a:extLst>
                <a:ext uri="{FF2B5EF4-FFF2-40B4-BE49-F238E27FC236}">
                  <a16:creationId xmlns:a16="http://schemas.microsoft.com/office/drawing/2014/main" id="{565278E5-A4EF-2781-B54C-1C70DB096DEF}"/>
                </a:ext>
              </a:extLst>
            </p:cNvPr>
            <p:cNvGrpSpPr>
              <a:grpSpLocks/>
            </p:cNvGrpSpPr>
            <p:nvPr/>
          </p:nvGrpSpPr>
          <p:grpSpPr bwMode="auto">
            <a:xfrm>
              <a:off x="4569" y="2939"/>
              <a:ext cx="218" cy="170"/>
              <a:chOff x="4569" y="2939"/>
              <a:chExt cx="218" cy="170"/>
            </a:xfrm>
          </p:grpSpPr>
          <p:sp>
            <p:nvSpPr>
              <p:cNvPr id="77368" name="Picture 665">
                <a:extLst>
                  <a:ext uri="{FF2B5EF4-FFF2-40B4-BE49-F238E27FC236}">
                    <a16:creationId xmlns:a16="http://schemas.microsoft.com/office/drawing/2014/main" id="{14BF3724-3DCF-DE8C-7BE1-385C1C171103}"/>
                  </a:ext>
                </a:extLst>
              </p:cNvPr>
              <p:cNvSpPr>
                <a:spLocks noChangeAspect="1" noChangeArrowheads="1"/>
              </p:cNvSpPr>
              <p:nvPr/>
            </p:nvSpPr>
            <p:spPr bwMode="auto">
              <a:xfrm>
                <a:off x="4578" y="2939"/>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9" name="Picture 666">
                <a:extLst>
                  <a:ext uri="{FF2B5EF4-FFF2-40B4-BE49-F238E27FC236}">
                    <a16:creationId xmlns:a16="http://schemas.microsoft.com/office/drawing/2014/main" id="{78D21BF6-32AF-0908-0909-DA64C64ADD28}"/>
                  </a:ext>
                </a:extLst>
              </p:cNvPr>
              <p:cNvSpPr>
                <a:spLocks noChangeAspect="1" noChangeArrowheads="1"/>
              </p:cNvSpPr>
              <p:nvPr/>
            </p:nvSpPr>
            <p:spPr bwMode="auto">
              <a:xfrm>
                <a:off x="4640" y="2939"/>
                <a:ext cx="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0" name="Picture 667">
                <a:extLst>
                  <a:ext uri="{FF2B5EF4-FFF2-40B4-BE49-F238E27FC236}">
                    <a16:creationId xmlns:a16="http://schemas.microsoft.com/office/drawing/2014/main" id="{2547AA24-3EE0-34B6-D37A-F9F53E46CE7F}"/>
                  </a:ext>
                </a:extLst>
              </p:cNvPr>
              <p:cNvSpPr>
                <a:spLocks noChangeAspect="1" noChangeArrowheads="1"/>
              </p:cNvSpPr>
              <p:nvPr/>
            </p:nvSpPr>
            <p:spPr bwMode="auto">
              <a:xfrm>
                <a:off x="4707" y="2939"/>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1" name="Picture 668">
                <a:extLst>
                  <a:ext uri="{FF2B5EF4-FFF2-40B4-BE49-F238E27FC236}">
                    <a16:creationId xmlns:a16="http://schemas.microsoft.com/office/drawing/2014/main" id="{8F92F9A3-0637-5A25-7790-CC0967439EBD}"/>
                  </a:ext>
                </a:extLst>
              </p:cNvPr>
              <p:cNvSpPr>
                <a:spLocks noChangeAspect="1" noChangeArrowheads="1"/>
              </p:cNvSpPr>
              <p:nvPr/>
            </p:nvSpPr>
            <p:spPr bwMode="auto">
              <a:xfrm>
                <a:off x="4744" y="2939"/>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2" name="Picture 669">
                <a:extLst>
                  <a:ext uri="{FF2B5EF4-FFF2-40B4-BE49-F238E27FC236}">
                    <a16:creationId xmlns:a16="http://schemas.microsoft.com/office/drawing/2014/main" id="{BED5AE77-C71D-68BF-14F9-894795649860}"/>
                  </a:ext>
                </a:extLst>
              </p:cNvPr>
              <p:cNvSpPr>
                <a:spLocks noChangeAspect="1" noChangeArrowheads="1"/>
              </p:cNvSpPr>
              <p:nvPr/>
            </p:nvSpPr>
            <p:spPr bwMode="auto">
              <a:xfrm>
                <a:off x="4578" y="2940"/>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3" name="Picture 670">
                <a:extLst>
                  <a:ext uri="{FF2B5EF4-FFF2-40B4-BE49-F238E27FC236}">
                    <a16:creationId xmlns:a16="http://schemas.microsoft.com/office/drawing/2014/main" id="{298C3C80-BA01-E05B-1F20-40BBD129410C}"/>
                  </a:ext>
                </a:extLst>
              </p:cNvPr>
              <p:cNvSpPr>
                <a:spLocks noChangeAspect="1" noChangeArrowheads="1"/>
              </p:cNvSpPr>
              <p:nvPr/>
            </p:nvSpPr>
            <p:spPr bwMode="auto">
              <a:xfrm>
                <a:off x="4640" y="2940"/>
                <a:ext cx="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4" name="Picture 671">
                <a:extLst>
                  <a:ext uri="{FF2B5EF4-FFF2-40B4-BE49-F238E27FC236}">
                    <a16:creationId xmlns:a16="http://schemas.microsoft.com/office/drawing/2014/main" id="{B72B9999-71A7-DE1C-AA81-712DDCC7216C}"/>
                  </a:ext>
                </a:extLst>
              </p:cNvPr>
              <p:cNvSpPr>
                <a:spLocks noChangeAspect="1" noChangeArrowheads="1"/>
              </p:cNvSpPr>
              <p:nvPr/>
            </p:nvSpPr>
            <p:spPr bwMode="auto">
              <a:xfrm>
                <a:off x="4706" y="2940"/>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5" name="Picture 672">
                <a:extLst>
                  <a:ext uri="{FF2B5EF4-FFF2-40B4-BE49-F238E27FC236}">
                    <a16:creationId xmlns:a16="http://schemas.microsoft.com/office/drawing/2014/main" id="{B312D920-B7AE-EBD4-AB7A-3E25D110251D}"/>
                  </a:ext>
                </a:extLst>
              </p:cNvPr>
              <p:cNvSpPr>
                <a:spLocks noChangeAspect="1" noChangeArrowheads="1"/>
              </p:cNvSpPr>
              <p:nvPr/>
            </p:nvSpPr>
            <p:spPr bwMode="auto">
              <a:xfrm>
                <a:off x="4744" y="2940"/>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6" name="Picture 673">
                <a:extLst>
                  <a:ext uri="{FF2B5EF4-FFF2-40B4-BE49-F238E27FC236}">
                    <a16:creationId xmlns:a16="http://schemas.microsoft.com/office/drawing/2014/main" id="{5B8C0F44-D5B1-E4BD-4CF6-FDF5B3F0883E}"/>
                  </a:ext>
                </a:extLst>
              </p:cNvPr>
              <p:cNvSpPr>
                <a:spLocks noChangeAspect="1" noChangeArrowheads="1"/>
              </p:cNvSpPr>
              <p:nvPr/>
            </p:nvSpPr>
            <p:spPr bwMode="auto">
              <a:xfrm>
                <a:off x="4578" y="2941"/>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7" name="Picture 674">
                <a:extLst>
                  <a:ext uri="{FF2B5EF4-FFF2-40B4-BE49-F238E27FC236}">
                    <a16:creationId xmlns:a16="http://schemas.microsoft.com/office/drawing/2014/main" id="{9C2C5291-D1B9-64B5-282F-5870229840C6}"/>
                  </a:ext>
                </a:extLst>
              </p:cNvPr>
              <p:cNvSpPr>
                <a:spLocks noChangeAspect="1" noChangeArrowheads="1"/>
              </p:cNvSpPr>
              <p:nvPr/>
            </p:nvSpPr>
            <p:spPr bwMode="auto">
              <a:xfrm>
                <a:off x="4640" y="2941"/>
                <a:ext cx="13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8" name="Picture 675">
                <a:extLst>
                  <a:ext uri="{FF2B5EF4-FFF2-40B4-BE49-F238E27FC236}">
                    <a16:creationId xmlns:a16="http://schemas.microsoft.com/office/drawing/2014/main" id="{A7EAB43B-D8D9-71BC-9BCC-B85D6256FF12}"/>
                  </a:ext>
                </a:extLst>
              </p:cNvPr>
              <p:cNvSpPr>
                <a:spLocks noChangeAspect="1" noChangeArrowheads="1"/>
              </p:cNvSpPr>
              <p:nvPr/>
            </p:nvSpPr>
            <p:spPr bwMode="auto">
              <a:xfrm>
                <a:off x="4578" y="2942"/>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79" name="Picture 676">
                <a:extLst>
                  <a:ext uri="{FF2B5EF4-FFF2-40B4-BE49-F238E27FC236}">
                    <a16:creationId xmlns:a16="http://schemas.microsoft.com/office/drawing/2014/main" id="{B6D18F33-396F-504A-B05D-4E0F66E25FFE}"/>
                  </a:ext>
                </a:extLst>
              </p:cNvPr>
              <p:cNvSpPr>
                <a:spLocks noChangeAspect="1" noChangeArrowheads="1"/>
              </p:cNvSpPr>
              <p:nvPr/>
            </p:nvSpPr>
            <p:spPr bwMode="auto">
              <a:xfrm>
                <a:off x="4640" y="2942"/>
                <a:ext cx="13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0" name="Picture 677">
                <a:extLst>
                  <a:ext uri="{FF2B5EF4-FFF2-40B4-BE49-F238E27FC236}">
                    <a16:creationId xmlns:a16="http://schemas.microsoft.com/office/drawing/2014/main" id="{3995474E-0E14-539B-4B8C-204A06923188}"/>
                  </a:ext>
                </a:extLst>
              </p:cNvPr>
              <p:cNvSpPr>
                <a:spLocks noChangeAspect="1" noChangeArrowheads="1"/>
              </p:cNvSpPr>
              <p:nvPr/>
            </p:nvSpPr>
            <p:spPr bwMode="auto">
              <a:xfrm>
                <a:off x="4578" y="2943"/>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1" name="Picture 678">
                <a:extLst>
                  <a:ext uri="{FF2B5EF4-FFF2-40B4-BE49-F238E27FC236}">
                    <a16:creationId xmlns:a16="http://schemas.microsoft.com/office/drawing/2014/main" id="{E0DBC83B-CD33-D4E3-DFEC-1BCEC7FA344F}"/>
                  </a:ext>
                </a:extLst>
              </p:cNvPr>
              <p:cNvSpPr>
                <a:spLocks noChangeAspect="1" noChangeArrowheads="1"/>
              </p:cNvSpPr>
              <p:nvPr/>
            </p:nvSpPr>
            <p:spPr bwMode="auto">
              <a:xfrm>
                <a:off x="4640" y="2943"/>
                <a:ext cx="13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2" name="Picture 679">
                <a:extLst>
                  <a:ext uri="{FF2B5EF4-FFF2-40B4-BE49-F238E27FC236}">
                    <a16:creationId xmlns:a16="http://schemas.microsoft.com/office/drawing/2014/main" id="{0187D586-6DE8-EBA5-1397-527D189B40A4}"/>
                  </a:ext>
                </a:extLst>
              </p:cNvPr>
              <p:cNvSpPr>
                <a:spLocks noChangeAspect="1" noChangeArrowheads="1"/>
              </p:cNvSpPr>
              <p:nvPr/>
            </p:nvSpPr>
            <p:spPr bwMode="auto">
              <a:xfrm>
                <a:off x="4578" y="294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3" name="Picture 680">
                <a:extLst>
                  <a:ext uri="{FF2B5EF4-FFF2-40B4-BE49-F238E27FC236}">
                    <a16:creationId xmlns:a16="http://schemas.microsoft.com/office/drawing/2014/main" id="{6651D554-0C56-04D7-83F0-394453791599}"/>
                  </a:ext>
                </a:extLst>
              </p:cNvPr>
              <p:cNvSpPr>
                <a:spLocks noChangeAspect="1" noChangeArrowheads="1"/>
              </p:cNvSpPr>
              <p:nvPr/>
            </p:nvSpPr>
            <p:spPr bwMode="auto">
              <a:xfrm>
                <a:off x="4578" y="294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4" name="Picture 681">
                <a:extLst>
                  <a:ext uri="{FF2B5EF4-FFF2-40B4-BE49-F238E27FC236}">
                    <a16:creationId xmlns:a16="http://schemas.microsoft.com/office/drawing/2014/main" id="{0E351D99-125A-1988-95E5-5EDED7F9822E}"/>
                  </a:ext>
                </a:extLst>
              </p:cNvPr>
              <p:cNvSpPr>
                <a:spLocks noChangeAspect="1" noChangeArrowheads="1"/>
              </p:cNvSpPr>
              <p:nvPr/>
            </p:nvSpPr>
            <p:spPr bwMode="auto">
              <a:xfrm>
                <a:off x="4578" y="294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5" name="Picture 682">
                <a:extLst>
                  <a:ext uri="{FF2B5EF4-FFF2-40B4-BE49-F238E27FC236}">
                    <a16:creationId xmlns:a16="http://schemas.microsoft.com/office/drawing/2014/main" id="{5FA1CFD0-842F-F7C6-A2B8-DB3992F41B98}"/>
                  </a:ext>
                </a:extLst>
              </p:cNvPr>
              <p:cNvSpPr>
                <a:spLocks noChangeAspect="1" noChangeArrowheads="1"/>
              </p:cNvSpPr>
              <p:nvPr/>
            </p:nvSpPr>
            <p:spPr bwMode="auto">
              <a:xfrm>
                <a:off x="4578" y="294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6" name="Picture 683">
                <a:extLst>
                  <a:ext uri="{FF2B5EF4-FFF2-40B4-BE49-F238E27FC236}">
                    <a16:creationId xmlns:a16="http://schemas.microsoft.com/office/drawing/2014/main" id="{8DBB17F4-F201-82E4-7BC1-4CB1976AC7E3}"/>
                  </a:ext>
                </a:extLst>
              </p:cNvPr>
              <p:cNvSpPr>
                <a:spLocks noChangeAspect="1" noChangeArrowheads="1"/>
              </p:cNvSpPr>
              <p:nvPr/>
            </p:nvSpPr>
            <p:spPr bwMode="auto">
              <a:xfrm>
                <a:off x="4578" y="294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7" name="Picture 684">
                <a:extLst>
                  <a:ext uri="{FF2B5EF4-FFF2-40B4-BE49-F238E27FC236}">
                    <a16:creationId xmlns:a16="http://schemas.microsoft.com/office/drawing/2014/main" id="{143062C1-247C-C5B5-9B92-5272BF2ACDC4}"/>
                  </a:ext>
                </a:extLst>
              </p:cNvPr>
              <p:cNvSpPr>
                <a:spLocks noChangeAspect="1" noChangeArrowheads="1"/>
              </p:cNvSpPr>
              <p:nvPr/>
            </p:nvSpPr>
            <p:spPr bwMode="auto">
              <a:xfrm>
                <a:off x="4578" y="294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8" name="Picture 685">
                <a:extLst>
                  <a:ext uri="{FF2B5EF4-FFF2-40B4-BE49-F238E27FC236}">
                    <a16:creationId xmlns:a16="http://schemas.microsoft.com/office/drawing/2014/main" id="{E5AF163B-10B1-AF92-AF63-F8C7A7B065FA}"/>
                  </a:ext>
                </a:extLst>
              </p:cNvPr>
              <p:cNvSpPr>
                <a:spLocks noChangeAspect="1" noChangeArrowheads="1"/>
              </p:cNvSpPr>
              <p:nvPr/>
            </p:nvSpPr>
            <p:spPr bwMode="auto">
              <a:xfrm>
                <a:off x="4578" y="295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89" name="Picture 686">
                <a:extLst>
                  <a:ext uri="{FF2B5EF4-FFF2-40B4-BE49-F238E27FC236}">
                    <a16:creationId xmlns:a16="http://schemas.microsoft.com/office/drawing/2014/main" id="{D9E35793-9251-F7AC-129F-3EDB325B19E2}"/>
                  </a:ext>
                </a:extLst>
              </p:cNvPr>
              <p:cNvSpPr>
                <a:spLocks noChangeAspect="1" noChangeArrowheads="1"/>
              </p:cNvSpPr>
              <p:nvPr/>
            </p:nvSpPr>
            <p:spPr bwMode="auto">
              <a:xfrm>
                <a:off x="4578" y="295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0" name="Picture 687">
                <a:extLst>
                  <a:ext uri="{FF2B5EF4-FFF2-40B4-BE49-F238E27FC236}">
                    <a16:creationId xmlns:a16="http://schemas.microsoft.com/office/drawing/2014/main" id="{C8103E5A-98C5-8077-2A9F-C5557A0C7970}"/>
                  </a:ext>
                </a:extLst>
              </p:cNvPr>
              <p:cNvSpPr>
                <a:spLocks noChangeAspect="1" noChangeArrowheads="1"/>
              </p:cNvSpPr>
              <p:nvPr/>
            </p:nvSpPr>
            <p:spPr bwMode="auto">
              <a:xfrm>
                <a:off x="4578" y="295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1" name="Picture 688">
                <a:extLst>
                  <a:ext uri="{FF2B5EF4-FFF2-40B4-BE49-F238E27FC236}">
                    <a16:creationId xmlns:a16="http://schemas.microsoft.com/office/drawing/2014/main" id="{B6F4AB11-7564-56AB-FF5D-8BE53745135D}"/>
                  </a:ext>
                </a:extLst>
              </p:cNvPr>
              <p:cNvSpPr>
                <a:spLocks noChangeAspect="1" noChangeArrowheads="1"/>
              </p:cNvSpPr>
              <p:nvPr/>
            </p:nvSpPr>
            <p:spPr bwMode="auto">
              <a:xfrm>
                <a:off x="4578" y="295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2" name="Picture 689">
                <a:extLst>
                  <a:ext uri="{FF2B5EF4-FFF2-40B4-BE49-F238E27FC236}">
                    <a16:creationId xmlns:a16="http://schemas.microsoft.com/office/drawing/2014/main" id="{C2D8714E-C870-74E5-5A4A-6FAB2193E13A}"/>
                  </a:ext>
                </a:extLst>
              </p:cNvPr>
              <p:cNvSpPr>
                <a:spLocks noChangeAspect="1" noChangeArrowheads="1"/>
              </p:cNvSpPr>
              <p:nvPr/>
            </p:nvSpPr>
            <p:spPr bwMode="auto">
              <a:xfrm>
                <a:off x="4578" y="295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3" name="Picture 690">
                <a:extLst>
                  <a:ext uri="{FF2B5EF4-FFF2-40B4-BE49-F238E27FC236}">
                    <a16:creationId xmlns:a16="http://schemas.microsoft.com/office/drawing/2014/main" id="{1BF03CBD-36FF-014F-0726-A5E40A0E98E6}"/>
                  </a:ext>
                </a:extLst>
              </p:cNvPr>
              <p:cNvSpPr>
                <a:spLocks noChangeAspect="1" noChangeArrowheads="1"/>
              </p:cNvSpPr>
              <p:nvPr/>
            </p:nvSpPr>
            <p:spPr bwMode="auto">
              <a:xfrm>
                <a:off x="4578" y="295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4" name="Picture 691">
                <a:extLst>
                  <a:ext uri="{FF2B5EF4-FFF2-40B4-BE49-F238E27FC236}">
                    <a16:creationId xmlns:a16="http://schemas.microsoft.com/office/drawing/2014/main" id="{B580818F-F636-25A1-9967-569A4A2CEACE}"/>
                  </a:ext>
                </a:extLst>
              </p:cNvPr>
              <p:cNvSpPr>
                <a:spLocks noChangeAspect="1" noChangeArrowheads="1"/>
              </p:cNvSpPr>
              <p:nvPr/>
            </p:nvSpPr>
            <p:spPr bwMode="auto">
              <a:xfrm>
                <a:off x="4578" y="295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5" name="Picture 692">
                <a:extLst>
                  <a:ext uri="{FF2B5EF4-FFF2-40B4-BE49-F238E27FC236}">
                    <a16:creationId xmlns:a16="http://schemas.microsoft.com/office/drawing/2014/main" id="{297E6C7E-4AB7-EBC9-EA40-C4CD7236699A}"/>
                  </a:ext>
                </a:extLst>
              </p:cNvPr>
              <p:cNvSpPr>
                <a:spLocks noChangeAspect="1" noChangeArrowheads="1"/>
              </p:cNvSpPr>
              <p:nvPr/>
            </p:nvSpPr>
            <p:spPr bwMode="auto">
              <a:xfrm>
                <a:off x="4578" y="295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6" name="Picture 693">
                <a:extLst>
                  <a:ext uri="{FF2B5EF4-FFF2-40B4-BE49-F238E27FC236}">
                    <a16:creationId xmlns:a16="http://schemas.microsoft.com/office/drawing/2014/main" id="{73A5C37B-7233-449A-C865-200957F5992D}"/>
                  </a:ext>
                </a:extLst>
              </p:cNvPr>
              <p:cNvSpPr>
                <a:spLocks noChangeAspect="1" noChangeArrowheads="1"/>
              </p:cNvSpPr>
              <p:nvPr/>
            </p:nvSpPr>
            <p:spPr bwMode="auto">
              <a:xfrm>
                <a:off x="4578" y="295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7" name="Picture 694">
                <a:extLst>
                  <a:ext uri="{FF2B5EF4-FFF2-40B4-BE49-F238E27FC236}">
                    <a16:creationId xmlns:a16="http://schemas.microsoft.com/office/drawing/2014/main" id="{32200FDC-52ED-C70C-AEB8-B92A84DFB42C}"/>
                  </a:ext>
                </a:extLst>
              </p:cNvPr>
              <p:cNvSpPr>
                <a:spLocks noChangeAspect="1" noChangeArrowheads="1"/>
              </p:cNvSpPr>
              <p:nvPr/>
            </p:nvSpPr>
            <p:spPr bwMode="auto">
              <a:xfrm>
                <a:off x="4578" y="295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8" name="Picture 695">
                <a:extLst>
                  <a:ext uri="{FF2B5EF4-FFF2-40B4-BE49-F238E27FC236}">
                    <a16:creationId xmlns:a16="http://schemas.microsoft.com/office/drawing/2014/main" id="{5D698BAA-CB43-1EC4-1B40-EA0584DBCC45}"/>
                  </a:ext>
                </a:extLst>
              </p:cNvPr>
              <p:cNvSpPr>
                <a:spLocks noChangeAspect="1" noChangeArrowheads="1"/>
              </p:cNvSpPr>
              <p:nvPr/>
            </p:nvSpPr>
            <p:spPr bwMode="auto">
              <a:xfrm>
                <a:off x="4578" y="296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99" name="Picture 696">
                <a:extLst>
                  <a:ext uri="{FF2B5EF4-FFF2-40B4-BE49-F238E27FC236}">
                    <a16:creationId xmlns:a16="http://schemas.microsoft.com/office/drawing/2014/main" id="{44B3C369-1441-AE6B-8F3D-115C7D98F170}"/>
                  </a:ext>
                </a:extLst>
              </p:cNvPr>
              <p:cNvSpPr>
                <a:spLocks noChangeAspect="1" noChangeArrowheads="1"/>
              </p:cNvSpPr>
              <p:nvPr/>
            </p:nvSpPr>
            <p:spPr bwMode="auto">
              <a:xfrm>
                <a:off x="4578" y="296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0" name="Picture 697">
                <a:extLst>
                  <a:ext uri="{FF2B5EF4-FFF2-40B4-BE49-F238E27FC236}">
                    <a16:creationId xmlns:a16="http://schemas.microsoft.com/office/drawing/2014/main" id="{759F50A6-591E-EF2E-F8A0-367CED3B7C63}"/>
                  </a:ext>
                </a:extLst>
              </p:cNvPr>
              <p:cNvSpPr>
                <a:spLocks noChangeAspect="1" noChangeArrowheads="1"/>
              </p:cNvSpPr>
              <p:nvPr/>
            </p:nvSpPr>
            <p:spPr bwMode="auto">
              <a:xfrm>
                <a:off x="4578" y="296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1" name="Picture 698">
                <a:extLst>
                  <a:ext uri="{FF2B5EF4-FFF2-40B4-BE49-F238E27FC236}">
                    <a16:creationId xmlns:a16="http://schemas.microsoft.com/office/drawing/2014/main" id="{54B3192B-AD97-F8A8-0A0F-31CA23A6B76F}"/>
                  </a:ext>
                </a:extLst>
              </p:cNvPr>
              <p:cNvSpPr>
                <a:spLocks noChangeAspect="1" noChangeArrowheads="1"/>
              </p:cNvSpPr>
              <p:nvPr/>
            </p:nvSpPr>
            <p:spPr bwMode="auto">
              <a:xfrm>
                <a:off x="4578" y="296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2" name="Picture 699">
                <a:extLst>
                  <a:ext uri="{FF2B5EF4-FFF2-40B4-BE49-F238E27FC236}">
                    <a16:creationId xmlns:a16="http://schemas.microsoft.com/office/drawing/2014/main" id="{591EBFDA-AB0B-0B6F-03A0-C9AEFE771F3A}"/>
                  </a:ext>
                </a:extLst>
              </p:cNvPr>
              <p:cNvSpPr>
                <a:spLocks noChangeAspect="1" noChangeArrowheads="1"/>
              </p:cNvSpPr>
              <p:nvPr/>
            </p:nvSpPr>
            <p:spPr bwMode="auto">
              <a:xfrm>
                <a:off x="4578" y="296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3" name="Picture 700">
                <a:extLst>
                  <a:ext uri="{FF2B5EF4-FFF2-40B4-BE49-F238E27FC236}">
                    <a16:creationId xmlns:a16="http://schemas.microsoft.com/office/drawing/2014/main" id="{185D6E6B-1213-47A4-62A9-826F955286CF}"/>
                  </a:ext>
                </a:extLst>
              </p:cNvPr>
              <p:cNvSpPr>
                <a:spLocks noChangeAspect="1" noChangeArrowheads="1"/>
              </p:cNvSpPr>
              <p:nvPr/>
            </p:nvSpPr>
            <p:spPr bwMode="auto">
              <a:xfrm>
                <a:off x="4578" y="296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4" name="Picture 701">
                <a:extLst>
                  <a:ext uri="{FF2B5EF4-FFF2-40B4-BE49-F238E27FC236}">
                    <a16:creationId xmlns:a16="http://schemas.microsoft.com/office/drawing/2014/main" id="{286CEF57-2C51-6B9A-AF4B-E9DB8E463568}"/>
                  </a:ext>
                </a:extLst>
              </p:cNvPr>
              <p:cNvSpPr>
                <a:spLocks noChangeAspect="1" noChangeArrowheads="1"/>
              </p:cNvSpPr>
              <p:nvPr/>
            </p:nvSpPr>
            <p:spPr bwMode="auto">
              <a:xfrm>
                <a:off x="4578" y="296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5" name="Picture 702">
                <a:extLst>
                  <a:ext uri="{FF2B5EF4-FFF2-40B4-BE49-F238E27FC236}">
                    <a16:creationId xmlns:a16="http://schemas.microsoft.com/office/drawing/2014/main" id="{61F79FC2-F0EA-3103-9D7B-E62436A9B15C}"/>
                  </a:ext>
                </a:extLst>
              </p:cNvPr>
              <p:cNvSpPr>
                <a:spLocks noChangeAspect="1" noChangeArrowheads="1"/>
              </p:cNvSpPr>
              <p:nvPr/>
            </p:nvSpPr>
            <p:spPr bwMode="auto">
              <a:xfrm>
                <a:off x="4578" y="296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6" name="Picture 703">
                <a:extLst>
                  <a:ext uri="{FF2B5EF4-FFF2-40B4-BE49-F238E27FC236}">
                    <a16:creationId xmlns:a16="http://schemas.microsoft.com/office/drawing/2014/main" id="{16CD6F4F-4F0E-EE20-0128-F06D09A4D584}"/>
                  </a:ext>
                </a:extLst>
              </p:cNvPr>
              <p:cNvSpPr>
                <a:spLocks noChangeAspect="1" noChangeArrowheads="1"/>
              </p:cNvSpPr>
              <p:nvPr/>
            </p:nvSpPr>
            <p:spPr bwMode="auto">
              <a:xfrm>
                <a:off x="4578" y="296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7" name="Picture 704">
                <a:extLst>
                  <a:ext uri="{FF2B5EF4-FFF2-40B4-BE49-F238E27FC236}">
                    <a16:creationId xmlns:a16="http://schemas.microsoft.com/office/drawing/2014/main" id="{80CC6A8B-6AD3-3E7D-75D3-54915F11F778}"/>
                  </a:ext>
                </a:extLst>
              </p:cNvPr>
              <p:cNvSpPr>
                <a:spLocks noChangeAspect="1" noChangeArrowheads="1"/>
              </p:cNvSpPr>
              <p:nvPr/>
            </p:nvSpPr>
            <p:spPr bwMode="auto">
              <a:xfrm>
                <a:off x="4578" y="296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8" name="Picture 705">
                <a:extLst>
                  <a:ext uri="{FF2B5EF4-FFF2-40B4-BE49-F238E27FC236}">
                    <a16:creationId xmlns:a16="http://schemas.microsoft.com/office/drawing/2014/main" id="{AB003DD8-7AC1-10B4-C79C-4D11782FF1EE}"/>
                  </a:ext>
                </a:extLst>
              </p:cNvPr>
              <p:cNvSpPr>
                <a:spLocks noChangeAspect="1" noChangeArrowheads="1"/>
              </p:cNvSpPr>
              <p:nvPr/>
            </p:nvSpPr>
            <p:spPr bwMode="auto">
              <a:xfrm>
                <a:off x="4578" y="296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09" name="Picture 706">
                <a:extLst>
                  <a:ext uri="{FF2B5EF4-FFF2-40B4-BE49-F238E27FC236}">
                    <a16:creationId xmlns:a16="http://schemas.microsoft.com/office/drawing/2014/main" id="{475B1D17-B10C-E98A-C88B-ECD48C77E36B}"/>
                  </a:ext>
                </a:extLst>
              </p:cNvPr>
              <p:cNvSpPr>
                <a:spLocks noChangeAspect="1" noChangeArrowheads="1"/>
              </p:cNvSpPr>
              <p:nvPr/>
            </p:nvSpPr>
            <p:spPr bwMode="auto">
              <a:xfrm>
                <a:off x="4578" y="297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0" name="Picture 707">
                <a:extLst>
                  <a:ext uri="{FF2B5EF4-FFF2-40B4-BE49-F238E27FC236}">
                    <a16:creationId xmlns:a16="http://schemas.microsoft.com/office/drawing/2014/main" id="{F4988712-6A18-E775-5D65-23DC1AA7B0A9}"/>
                  </a:ext>
                </a:extLst>
              </p:cNvPr>
              <p:cNvSpPr>
                <a:spLocks noChangeAspect="1" noChangeArrowheads="1"/>
              </p:cNvSpPr>
              <p:nvPr/>
            </p:nvSpPr>
            <p:spPr bwMode="auto">
              <a:xfrm>
                <a:off x="4578" y="297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1" name="Picture 708">
                <a:extLst>
                  <a:ext uri="{FF2B5EF4-FFF2-40B4-BE49-F238E27FC236}">
                    <a16:creationId xmlns:a16="http://schemas.microsoft.com/office/drawing/2014/main" id="{6749AA74-0BEF-6A28-5B2A-7016AB751C52}"/>
                  </a:ext>
                </a:extLst>
              </p:cNvPr>
              <p:cNvSpPr>
                <a:spLocks noChangeAspect="1" noChangeArrowheads="1"/>
              </p:cNvSpPr>
              <p:nvPr/>
            </p:nvSpPr>
            <p:spPr bwMode="auto">
              <a:xfrm>
                <a:off x="4578" y="297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2" name="Picture 709">
                <a:extLst>
                  <a:ext uri="{FF2B5EF4-FFF2-40B4-BE49-F238E27FC236}">
                    <a16:creationId xmlns:a16="http://schemas.microsoft.com/office/drawing/2014/main" id="{E2B3B983-7F17-8C5B-8555-89EF092B7BAA}"/>
                  </a:ext>
                </a:extLst>
              </p:cNvPr>
              <p:cNvSpPr>
                <a:spLocks noChangeAspect="1" noChangeArrowheads="1"/>
              </p:cNvSpPr>
              <p:nvPr/>
            </p:nvSpPr>
            <p:spPr bwMode="auto">
              <a:xfrm>
                <a:off x="4578" y="297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3" name="Picture 710">
                <a:extLst>
                  <a:ext uri="{FF2B5EF4-FFF2-40B4-BE49-F238E27FC236}">
                    <a16:creationId xmlns:a16="http://schemas.microsoft.com/office/drawing/2014/main" id="{7989F654-2919-832F-3FDC-13F09CFC2FA5}"/>
                  </a:ext>
                </a:extLst>
              </p:cNvPr>
              <p:cNvSpPr>
                <a:spLocks noChangeAspect="1" noChangeArrowheads="1"/>
              </p:cNvSpPr>
              <p:nvPr/>
            </p:nvSpPr>
            <p:spPr bwMode="auto">
              <a:xfrm>
                <a:off x="4578" y="297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4" name="Picture 711">
                <a:extLst>
                  <a:ext uri="{FF2B5EF4-FFF2-40B4-BE49-F238E27FC236}">
                    <a16:creationId xmlns:a16="http://schemas.microsoft.com/office/drawing/2014/main" id="{832EC7A7-FC28-D785-FE57-E4736CFD9DD9}"/>
                  </a:ext>
                </a:extLst>
              </p:cNvPr>
              <p:cNvSpPr>
                <a:spLocks noChangeAspect="1" noChangeArrowheads="1"/>
              </p:cNvSpPr>
              <p:nvPr/>
            </p:nvSpPr>
            <p:spPr bwMode="auto">
              <a:xfrm>
                <a:off x="4578" y="297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5" name="Picture 712">
                <a:extLst>
                  <a:ext uri="{FF2B5EF4-FFF2-40B4-BE49-F238E27FC236}">
                    <a16:creationId xmlns:a16="http://schemas.microsoft.com/office/drawing/2014/main" id="{4DB44DD6-E5E8-D7DA-F151-0A40E242F07D}"/>
                  </a:ext>
                </a:extLst>
              </p:cNvPr>
              <p:cNvSpPr>
                <a:spLocks noChangeAspect="1" noChangeArrowheads="1"/>
              </p:cNvSpPr>
              <p:nvPr/>
            </p:nvSpPr>
            <p:spPr bwMode="auto">
              <a:xfrm>
                <a:off x="4578" y="297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6" name="Picture 713">
                <a:extLst>
                  <a:ext uri="{FF2B5EF4-FFF2-40B4-BE49-F238E27FC236}">
                    <a16:creationId xmlns:a16="http://schemas.microsoft.com/office/drawing/2014/main" id="{261F42A4-60CB-D177-CC74-2A6F1DAB474A}"/>
                  </a:ext>
                </a:extLst>
              </p:cNvPr>
              <p:cNvSpPr>
                <a:spLocks noChangeAspect="1" noChangeArrowheads="1"/>
              </p:cNvSpPr>
              <p:nvPr/>
            </p:nvSpPr>
            <p:spPr bwMode="auto">
              <a:xfrm>
                <a:off x="4578" y="297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7" name="Picture 714">
                <a:extLst>
                  <a:ext uri="{FF2B5EF4-FFF2-40B4-BE49-F238E27FC236}">
                    <a16:creationId xmlns:a16="http://schemas.microsoft.com/office/drawing/2014/main" id="{50F74729-4338-D939-412D-D8E868A09AEF}"/>
                  </a:ext>
                </a:extLst>
              </p:cNvPr>
              <p:cNvSpPr>
                <a:spLocks noChangeAspect="1" noChangeArrowheads="1"/>
              </p:cNvSpPr>
              <p:nvPr/>
            </p:nvSpPr>
            <p:spPr bwMode="auto">
              <a:xfrm>
                <a:off x="4578" y="297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8" name="Picture 715">
                <a:extLst>
                  <a:ext uri="{FF2B5EF4-FFF2-40B4-BE49-F238E27FC236}">
                    <a16:creationId xmlns:a16="http://schemas.microsoft.com/office/drawing/2014/main" id="{EC47F9C1-F003-97C8-268C-DFE08A3B4C36}"/>
                  </a:ext>
                </a:extLst>
              </p:cNvPr>
              <p:cNvSpPr>
                <a:spLocks noChangeAspect="1" noChangeArrowheads="1"/>
              </p:cNvSpPr>
              <p:nvPr/>
            </p:nvSpPr>
            <p:spPr bwMode="auto">
              <a:xfrm>
                <a:off x="4578" y="297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19" name="Picture 716">
                <a:extLst>
                  <a:ext uri="{FF2B5EF4-FFF2-40B4-BE49-F238E27FC236}">
                    <a16:creationId xmlns:a16="http://schemas.microsoft.com/office/drawing/2014/main" id="{3AE86382-77BE-041C-F396-0C64B3F01B5C}"/>
                  </a:ext>
                </a:extLst>
              </p:cNvPr>
              <p:cNvSpPr>
                <a:spLocks noChangeAspect="1" noChangeArrowheads="1"/>
              </p:cNvSpPr>
              <p:nvPr/>
            </p:nvSpPr>
            <p:spPr bwMode="auto">
              <a:xfrm>
                <a:off x="4578" y="298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0" name="Picture 717">
                <a:extLst>
                  <a:ext uri="{FF2B5EF4-FFF2-40B4-BE49-F238E27FC236}">
                    <a16:creationId xmlns:a16="http://schemas.microsoft.com/office/drawing/2014/main" id="{8C994BFA-8E7F-6542-60C6-A08A73680D0C}"/>
                  </a:ext>
                </a:extLst>
              </p:cNvPr>
              <p:cNvSpPr>
                <a:spLocks noChangeAspect="1" noChangeArrowheads="1"/>
              </p:cNvSpPr>
              <p:nvPr/>
            </p:nvSpPr>
            <p:spPr bwMode="auto">
              <a:xfrm>
                <a:off x="4578" y="298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1" name="Picture 718">
                <a:extLst>
                  <a:ext uri="{FF2B5EF4-FFF2-40B4-BE49-F238E27FC236}">
                    <a16:creationId xmlns:a16="http://schemas.microsoft.com/office/drawing/2014/main" id="{8B7FF552-7CF4-19A3-09EF-0B56EA7F8ECA}"/>
                  </a:ext>
                </a:extLst>
              </p:cNvPr>
              <p:cNvSpPr>
                <a:spLocks noChangeAspect="1" noChangeArrowheads="1"/>
              </p:cNvSpPr>
              <p:nvPr/>
            </p:nvSpPr>
            <p:spPr bwMode="auto">
              <a:xfrm>
                <a:off x="4578" y="298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2" name="Picture 719">
                <a:extLst>
                  <a:ext uri="{FF2B5EF4-FFF2-40B4-BE49-F238E27FC236}">
                    <a16:creationId xmlns:a16="http://schemas.microsoft.com/office/drawing/2014/main" id="{9F57440C-5E67-D002-BF8B-69A747CE6BA2}"/>
                  </a:ext>
                </a:extLst>
              </p:cNvPr>
              <p:cNvSpPr>
                <a:spLocks noChangeAspect="1" noChangeArrowheads="1"/>
              </p:cNvSpPr>
              <p:nvPr/>
            </p:nvSpPr>
            <p:spPr bwMode="auto">
              <a:xfrm>
                <a:off x="4578" y="298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3" name="Picture 720">
                <a:extLst>
                  <a:ext uri="{FF2B5EF4-FFF2-40B4-BE49-F238E27FC236}">
                    <a16:creationId xmlns:a16="http://schemas.microsoft.com/office/drawing/2014/main" id="{9103D94F-AA53-0F0B-098F-B1492D064D4B}"/>
                  </a:ext>
                </a:extLst>
              </p:cNvPr>
              <p:cNvSpPr>
                <a:spLocks noChangeAspect="1" noChangeArrowheads="1"/>
              </p:cNvSpPr>
              <p:nvPr/>
            </p:nvSpPr>
            <p:spPr bwMode="auto">
              <a:xfrm>
                <a:off x="4578" y="298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4" name="Picture 721">
                <a:extLst>
                  <a:ext uri="{FF2B5EF4-FFF2-40B4-BE49-F238E27FC236}">
                    <a16:creationId xmlns:a16="http://schemas.microsoft.com/office/drawing/2014/main" id="{038945D4-5841-34BE-6F7F-D4AE16950B77}"/>
                  </a:ext>
                </a:extLst>
              </p:cNvPr>
              <p:cNvSpPr>
                <a:spLocks noChangeAspect="1" noChangeArrowheads="1"/>
              </p:cNvSpPr>
              <p:nvPr/>
            </p:nvSpPr>
            <p:spPr bwMode="auto">
              <a:xfrm>
                <a:off x="4576" y="2985"/>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5" name="Picture 722">
                <a:extLst>
                  <a:ext uri="{FF2B5EF4-FFF2-40B4-BE49-F238E27FC236}">
                    <a16:creationId xmlns:a16="http://schemas.microsoft.com/office/drawing/2014/main" id="{94AA0CAF-0462-4233-C31D-C4DBF87D4079}"/>
                  </a:ext>
                </a:extLst>
              </p:cNvPr>
              <p:cNvSpPr>
                <a:spLocks noChangeAspect="1" noChangeArrowheads="1"/>
              </p:cNvSpPr>
              <p:nvPr/>
            </p:nvSpPr>
            <p:spPr bwMode="auto">
              <a:xfrm>
                <a:off x="4576" y="2985"/>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6" name="Picture 723">
                <a:extLst>
                  <a:ext uri="{FF2B5EF4-FFF2-40B4-BE49-F238E27FC236}">
                    <a16:creationId xmlns:a16="http://schemas.microsoft.com/office/drawing/2014/main" id="{785EC969-60D1-C6AC-6ED9-F4F5DB03FBB2}"/>
                  </a:ext>
                </a:extLst>
              </p:cNvPr>
              <p:cNvSpPr>
                <a:spLocks noChangeAspect="1" noChangeArrowheads="1"/>
              </p:cNvSpPr>
              <p:nvPr/>
            </p:nvSpPr>
            <p:spPr bwMode="auto">
              <a:xfrm>
                <a:off x="4575" y="2986"/>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7" name="Picture 724">
                <a:extLst>
                  <a:ext uri="{FF2B5EF4-FFF2-40B4-BE49-F238E27FC236}">
                    <a16:creationId xmlns:a16="http://schemas.microsoft.com/office/drawing/2014/main" id="{760247A6-4D18-042F-51F6-6563235E3277}"/>
                  </a:ext>
                </a:extLst>
              </p:cNvPr>
              <p:cNvSpPr>
                <a:spLocks noChangeAspect="1" noChangeArrowheads="1"/>
              </p:cNvSpPr>
              <p:nvPr/>
            </p:nvSpPr>
            <p:spPr bwMode="auto">
              <a:xfrm>
                <a:off x="4575" y="2987"/>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8" name="Picture 725">
                <a:extLst>
                  <a:ext uri="{FF2B5EF4-FFF2-40B4-BE49-F238E27FC236}">
                    <a16:creationId xmlns:a16="http://schemas.microsoft.com/office/drawing/2014/main" id="{F118C34B-A79E-60AE-000C-50FC80E1931A}"/>
                  </a:ext>
                </a:extLst>
              </p:cNvPr>
              <p:cNvSpPr>
                <a:spLocks noChangeAspect="1" noChangeArrowheads="1"/>
              </p:cNvSpPr>
              <p:nvPr/>
            </p:nvSpPr>
            <p:spPr bwMode="auto">
              <a:xfrm>
                <a:off x="4574" y="2988"/>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29" name="Picture 726">
                <a:extLst>
                  <a:ext uri="{FF2B5EF4-FFF2-40B4-BE49-F238E27FC236}">
                    <a16:creationId xmlns:a16="http://schemas.microsoft.com/office/drawing/2014/main" id="{334F90A1-6E6A-7915-58D6-F1BF4AFB2B09}"/>
                  </a:ext>
                </a:extLst>
              </p:cNvPr>
              <p:cNvSpPr>
                <a:spLocks noChangeAspect="1" noChangeArrowheads="1"/>
              </p:cNvSpPr>
              <p:nvPr/>
            </p:nvSpPr>
            <p:spPr bwMode="auto">
              <a:xfrm>
                <a:off x="4573" y="2989"/>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0" name="Picture 727">
                <a:extLst>
                  <a:ext uri="{FF2B5EF4-FFF2-40B4-BE49-F238E27FC236}">
                    <a16:creationId xmlns:a16="http://schemas.microsoft.com/office/drawing/2014/main" id="{B9493D98-B7BD-9EF5-0060-29A39C23614A}"/>
                  </a:ext>
                </a:extLst>
              </p:cNvPr>
              <p:cNvSpPr>
                <a:spLocks noChangeAspect="1" noChangeArrowheads="1"/>
              </p:cNvSpPr>
              <p:nvPr/>
            </p:nvSpPr>
            <p:spPr bwMode="auto">
              <a:xfrm>
                <a:off x="4573" y="2990"/>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1" name="Picture 728">
                <a:extLst>
                  <a:ext uri="{FF2B5EF4-FFF2-40B4-BE49-F238E27FC236}">
                    <a16:creationId xmlns:a16="http://schemas.microsoft.com/office/drawing/2014/main" id="{CCB209BB-2A11-4AC5-5FE9-38A09C40D30B}"/>
                  </a:ext>
                </a:extLst>
              </p:cNvPr>
              <p:cNvSpPr>
                <a:spLocks noChangeAspect="1" noChangeArrowheads="1"/>
              </p:cNvSpPr>
              <p:nvPr/>
            </p:nvSpPr>
            <p:spPr bwMode="auto">
              <a:xfrm>
                <a:off x="4572" y="2991"/>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2" name="Picture 729">
                <a:extLst>
                  <a:ext uri="{FF2B5EF4-FFF2-40B4-BE49-F238E27FC236}">
                    <a16:creationId xmlns:a16="http://schemas.microsoft.com/office/drawing/2014/main" id="{3E85815D-9D24-1B74-EF58-BFB06B0A222D}"/>
                  </a:ext>
                </a:extLst>
              </p:cNvPr>
              <p:cNvSpPr>
                <a:spLocks noChangeAspect="1" noChangeArrowheads="1"/>
              </p:cNvSpPr>
              <p:nvPr/>
            </p:nvSpPr>
            <p:spPr bwMode="auto">
              <a:xfrm>
                <a:off x="4572" y="2992"/>
                <a:ext cx="2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3" name="Picture 730">
                <a:extLst>
                  <a:ext uri="{FF2B5EF4-FFF2-40B4-BE49-F238E27FC236}">
                    <a16:creationId xmlns:a16="http://schemas.microsoft.com/office/drawing/2014/main" id="{81BC0F76-8430-6986-6ABE-6BDDF7CE3E2A}"/>
                  </a:ext>
                </a:extLst>
              </p:cNvPr>
              <p:cNvSpPr>
                <a:spLocks noChangeAspect="1" noChangeArrowheads="1"/>
              </p:cNvSpPr>
              <p:nvPr/>
            </p:nvSpPr>
            <p:spPr bwMode="auto">
              <a:xfrm>
                <a:off x="4571" y="2993"/>
                <a:ext cx="2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4" name="Picture 731">
                <a:extLst>
                  <a:ext uri="{FF2B5EF4-FFF2-40B4-BE49-F238E27FC236}">
                    <a16:creationId xmlns:a16="http://schemas.microsoft.com/office/drawing/2014/main" id="{B0D53F51-35B7-2F05-1B3A-10D8C933B5FF}"/>
                  </a:ext>
                </a:extLst>
              </p:cNvPr>
              <p:cNvSpPr>
                <a:spLocks noChangeAspect="1" noChangeArrowheads="1"/>
              </p:cNvSpPr>
              <p:nvPr/>
            </p:nvSpPr>
            <p:spPr bwMode="auto">
              <a:xfrm>
                <a:off x="4570" y="2994"/>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5" name="Picture 732">
                <a:extLst>
                  <a:ext uri="{FF2B5EF4-FFF2-40B4-BE49-F238E27FC236}">
                    <a16:creationId xmlns:a16="http://schemas.microsoft.com/office/drawing/2014/main" id="{48E0EBF6-7F84-125B-6661-2BFB63D5313A}"/>
                  </a:ext>
                </a:extLst>
              </p:cNvPr>
              <p:cNvSpPr>
                <a:spLocks noChangeAspect="1" noChangeArrowheads="1"/>
              </p:cNvSpPr>
              <p:nvPr/>
            </p:nvSpPr>
            <p:spPr bwMode="auto">
              <a:xfrm>
                <a:off x="4570" y="2995"/>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6" name="Picture 733">
                <a:extLst>
                  <a:ext uri="{FF2B5EF4-FFF2-40B4-BE49-F238E27FC236}">
                    <a16:creationId xmlns:a16="http://schemas.microsoft.com/office/drawing/2014/main" id="{10A934AE-F054-8CDC-8172-67F626465F38}"/>
                  </a:ext>
                </a:extLst>
              </p:cNvPr>
              <p:cNvSpPr>
                <a:spLocks noChangeAspect="1" noChangeArrowheads="1"/>
              </p:cNvSpPr>
              <p:nvPr/>
            </p:nvSpPr>
            <p:spPr bwMode="auto">
              <a:xfrm>
                <a:off x="4569" y="2996"/>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7" name="Picture 734">
                <a:extLst>
                  <a:ext uri="{FF2B5EF4-FFF2-40B4-BE49-F238E27FC236}">
                    <a16:creationId xmlns:a16="http://schemas.microsoft.com/office/drawing/2014/main" id="{9DFED273-846B-2224-BDA3-CD403835724A}"/>
                  </a:ext>
                </a:extLst>
              </p:cNvPr>
              <p:cNvSpPr>
                <a:spLocks noChangeAspect="1" noChangeArrowheads="1"/>
              </p:cNvSpPr>
              <p:nvPr/>
            </p:nvSpPr>
            <p:spPr bwMode="auto">
              <a:xfrm>
                <a:off x="4569" y="2997"/>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8" name="Picture 735">
                <a:extLst>
                  <a:ext uri="{FF2B5EF4-FFF2-40B4-BE49-F238E27FC236}">
                    <a16:creationId xmlns:a16="http://schemas.microsoft.com/office/drawing/2014/main" id="{B27F4540-0AE6-B3F4-A8C8-A245104DF858}"/>
                  </a:ext>
                </a:extLst>
              </p:cNvPr>
              <p:cNvSpPr>
                <a:spLocks noChangeAspect="1" noChangeArrowheads="1"/>
              </p:cNvSpPr>
              <p:nvPr/>
            </p:nvSpPr>
            <p:spPr bwMode="auto">
              <a:xfrm>
                <a:off x="4569" y="2998"/>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39" name="Picture 736">
                <a:extLst>
                  <a:ext uri="{FF2B5EF4-FFF2-40B4-BE49-F238E27FC236}">
                    <a16:creationId xmlns:a16="http://schemas.microsoft.com/office/drawing/2014/main" id="{7A5E40D0-00FA-CE42-E026-1B70A27473E5}"/>
                  </a:ext>
                </a:extLst>
              </p:cNvPr>
              <p:cNvSpPr>
                <a:spLocks noChangeAspect="1" noChangeArrowheads="1"/>
              </p:cNvSpPr>
              <p:nvPr/>
            </p:nvSpPr>
            <p:spPr bwMode="auto">
              <a:xfrm>
                <a:off x="4569" y="2999"/>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0" name="Picture 737">
                <a:extLst>
                  <a:ext uri="{FF2B5EF4-FFF2-40B4-BE49-F238E27FC236}">
                    <a16:creationId xmlns:a16="http://schemas.microsoft.com/office/drawing/2014/main" id="{3C783707-33CA-EF9F-9B21-15BDBFFB4062}"/>
                  </a:ext>
                </a:extLst>
              </p:cNvPr>
              <p:cNvSpPr>
                <a:spLocks noChangeAspect="1" noChangeArrowheads="1"/>
              </p:cNvSpPr>
              <p:nvPr/>
            </p:nvSpPr>
            <p:spPr bwMode="auto">
              <a:xfrm>
                <a:off x="4569" y="3000"/>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1" name="Picture 738">
                <a:extLst>
                  <a:ext uri="{FF2B5EF4-FFF2-40B4-BE49-F238E27FC236}">
                    <a16:creationId xmlns:a16="http://schemas.microsoft.com/office/drawing/2014/main" id="{F1DAC44D-BD5E-A2AC-35B5-0CB533F74D97}"/>
                  </a:ext>
                </a:extLst>
              </p:cNvPr>
              <p:cNvSpPr>
                <a:spLocks noChangeAspect="1" noChangeArrowheads="1"/>
              </p:cNvSpPr>
              <p:nvPr/>
            </p:nvSpPr>
            <p:spPr bwMode="auto">
              <a:xfrm>
                <a:off x="4569" y="3001"/>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2" name="Picture 739">
                <a:extLst>
                  <a:ext uri="{FF2B5EF4-FFF2-40B4-BE49-F238E27FC236}">
                    <a16:creationId xmlns:a16="http://schemas.microsoft.com/office/drawing/2014/main" id="{08057EE1-36C9-9752-E8AF-DE49F973B879}"/>
                  </a:ext>
                </a:extLst>
              </p:cNvPr>
              <p:cNvSpPr>
                <a:spLocks noChangeAspect="1" noChangeArrowheads="1"/>
              </p:cNvSpPr>
              <p:nvPr/>
            </p:nvSpPr>
            <p:spPr bwMode="auto">
              <a:xfrm>
                <a:off x="4569" y="3002"/>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3" name="Picture 740">
                <a:extLst>
                  <a:ext uri="{FF2B5EF4-FFF2-40B4-BE49-F238E27FC236}">
                    <a16:creationId xmlns:a16="http://schemas.microsoft.com/office/drawing/2014/main" id="{EE9F6BA2-F382-4C50-3ABC-A01662ED2E88}"/>
                  </a:ext>
                </a:extLst>
              </p:cNvPr>
              <p:cNvSpPr>
                <a:spLocks noChangeAspect="1" noChangeArrowheads="1"/>
              </p:cNvSpPr>
              <p:nvPr/>
            </p:nvSpPr>
            <p:spPr bwMode="auto">
              <a:xfrm>
                <a:off x="4575" y="3003"/>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4" name="Picture 741">
                <a:extLst>
                  <a:ext uri="{FF2B5EF4-FFF2-40B4-BE49-F238E27FC236}">
                    <a16:creationId xmlns:a16="http://schemas.microsoft.com/office/drawing/2014/main" id="{55D60E1C-9880-1FE7-D33F-C864E942733C}"/>
                  </a:ext>
                </a:extLst>
              </p:cNvPr>
              <p:cNvSpPr>
                <a:spLocks noChangeAspect="1" noChangeArrowheads="1"/>
              </p:cNvSpPr>
              <p:nvPr/>
            </p:nvSpPr>
            <p:spPr bwMode="auto">
              <a:xfrm>
                <a:off x="4575" y="3004"/>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5" name="Picture 742">
                <a:extLst>
                  <a:ext uri="{FF2B5EF4-FFF2-40B4-BE49-F238E27FC236}">
                    <a16:creationId xmlns:a16="http://schemas.microsoft.com/office/drawing/2014/main" id="{2E5A38C8-6F7A-A2E3-03A7-673EEA24E0D5}"/>
                  </a:ext>
                </a:extLst>
              </p:cNvPr>
              <p:cNvSpPr>
                <a:spLocks noChangeAspect="1" noChangeArrowheads="1"/>
              </p:cNvSpPr>
              <p:nvPr/>
            </p:nvSpPr>
            <p:spPr bwMode="auto">
              <a:xfrm>
                <a:off x="4575" y="3005"/>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6" name="Picture 743">
                <a:extLst>
                  <a:ext uri="{FF2B5EF4-FFF2-40B4-BE49-F238E27FC236}">
                    <a16:creationId xmlns:a16="http://schemas.microsoft.com/office/drawing/2014/main" id="{603C2802-BD6B-89BF-E846-008150187633}"/>
                  </a:ext>
                </a:extLst>
              </p:cNvPr>
              <p:cNvSpPr>
                <a:spLocks noChangeAspect="1" noChangeArrowheads="1"/>
              </p:cNvSpPr>
              <p:nvPr/>
            </p:nvSpPr>
            <p:spPr bwMode="auto">
              <a:xfrm>
                <a:off x="4575" y="3006"/>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7" name="Picture 744">
                <a:extLst>
                  <a:ext uri="{FF2B5EF4-FFF2-40B4-BE49-F238E27FC236}">
                    <a16:creationId xmlns:a16="http://schemas.microsoft.com/office/drawing/2014/main" id="{5CFF48D9-08D6-F06E-A193-FBC9A410D70E}"/>
                  </a:ext>
                </a:extLst>
              </p:cNvPr>
              <p:cNvSpPr>
                <a:spLocks noChangeAspect="1" noChangeArrowheads="1"/>
              </p:cNvSpPr>
              <p:nvPr/>
            </p:nvSpPr>
            <p:spPr bwMode="auto">
              <a:xfrm>
                <a:off x="4575" y="3007"/>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8" name="Picture 745">
                <a:extLst>
                  <a:ext uri="{FF2B5EF4-FFF2-40B4-BE49-F238E27FC236}">
                    <a16:creationId xmlns:a16="http://schemas.microsoft.com/office/drawing/2014/main" id="{9CC5B9B9-E379-603E-1474-774CB3B4E163}"/>
                  </a:ext>
                </a:extLst>
              </p:cNvPr>
              <p:cNvSpPr>
                <a:spLocks noChangeAspect="1" noChangeArrowheads="1"/>
              </p:cNvSpPr>
              <p:nvPr/>
            </p:nvSpPr>
            <p:spPr bwMode="auto">
              <a:xfrm>
                <a:off x="4575" y="3008"/>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49" name="Picture 746">
                <a:extLst>
                  <a:ext uri="{FF2B5EF4-FFF2-40B4-BE49-F238E27FC236}">
                    <a16:creationId xmlns:a16="http://schemas.microsoft.com/office/drawing/2014/main" id="{1DD4E6D6-698B-630D-5C06-250C83ADA05B}"/>
                  </a:ext>
                </a:extLst>
              </p:cNvPr>
              <p:cNvSpPr>
                <a:spLocks noChangeAspect="1" noChangeArrowheads="1"/>
              </p:cNvSpPr>
              <p:nvPr/>
            </p:nvSpPr>
            <p:spPr bwMode="auto">
              <a:xfrm>
                <a:off x="4575" y="3009"/>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0" name="Picture 747">
                <a:extLst>
                  <a:ext uri="{FF2B5EF4-FFF2-40B4-BE49-F238E27FC236}">
                    <a16:creationId xmlns:a16="http://schemas.microsoft.com/office/drawing/2014/main" id="{51BEDB46-9E68-F91C-750A-88993A9ABBF4}"/>
                  </a:ext>
                </a:extLst>
              </p:cNvPr>
              <p:cNvSpPr>
                <a:spLocks noChangeAspect="1" noChangeArrowheads="1"/>
              </p:cNvSpPr>
              <p:nvPr/>
            </p:nvSpPr>
            <p:spPr bwMode="auto">
              <a:xfrm>
                <a:off x="4575" y="3009"/>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1" name="Picture 748">
                <a:extLst>
                  <a:ext uri="{FF2B5EF4-FFF2-40B4-BE49-F238E27FC236}">
                    <a16:creationId xmlns:a16="http://schemas.microsoft.com/office/drawing/2014/main" id="{81560A5C-41AA-928C-AA5F-43CF0454B7D1}"/>
                  </a:ext>
                </a:extLst>
              </p:cNvPr>
              <p:cNvSpPr>
                <a:spLocks noChangeAspect="1" noChangeArrowheads="1"/>
              </p:cNvSpPr>
              <p:nvPr/>
            </p:nvSpPr>
            <p:spPr bwMode="auto">
              <a:xfrm>
                <a:off x="4575" y="3010"/>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2" name="Picture 749">
                <a:extLst>
                  <a:ext uri="{FF2B5EF4-FFF2-40B4-BE49-F238E27FC236}">
                    <a16:creationId xmlns:a16="http://schemas.microsoft.com/office/drawing/2014/main" id="{21A0668A-4FD9-2AA9-9164-ABAAF46DC512}"/>
                  </a:ext>
                </a:extLst>
              </p:cNvPr>
              <p:cNvSpPr>
                <a:spLocks noChangeAspect="1" noChangeArrowheads="1"/>
              </p:cNvSpPr>
              <p:nvPr/>
            </p:nvSpPr>
            <p:spPr bwMode="auto">
              <a:xfrm>
                <a:off x="4569" y="3011"/>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3" name="Picture 750">
                <a:extLst>
                  <a:ext uri="{FF2B5EF4-FFF2-40B4-BE49-F238E27FC236}">
                    <a16:creationId xmlns:a16="http://schemas.microsoft.com/office/drawing/2014/main" id="{2D06281A-19FE-78F5-8A24-C91490F393E6}"/>
                  </a:ext>
                </a:extLst>
              </p:cNvPr>
              <p:cNvSpPr>
                <a:spLocks noChangeAspect="1" noChangeArrowheads="1"/>
              </p:cNvSpPr>
              <p:nvPr/>
            </p:nvSpPr>
            <p:spPr bwMode="auto">
              <a:xfrm>
                <a:off x="4569" y="3012"/>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4" name="Picture 751">
                <a:extLst>
                  <a:ext uri="{FF2B5EF4-FFF2-40B4-BE49-F238E27FC236}">
                    <a16:creationId xmlns:a16="http://schemas.microsoft.com/office/drawing/2014/main" id="{6B036028-408A-11CC-BF39-0DAEA1E4107E}"/>
                  </a:ext>
                </a:extLst>
              </p:cNvPr>
              <p:cNvSpPr>
                <a:spLocks noChangeAspect="1" noChangeArrowheads="1"/>
              </p:cNvSpPr>
              <p:nvPr/>
            </p:nvSpPr>
            <p:spPr bwMode="auto">
              <a:xfrm>
                <a:off x="4569" y="3013"/>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5" name="Picture 752">
                <a:extLst>
                  <a:ext uri="{FF2B5EF4-FFF2-40B4-BE49-F238E27FC236}">
                    <a16:creationId xmlns:a16="http://schemas.microsoft.com/office/drawing/2014/main" id="{45C4EC14-92C5-7BB5-A2FD-C71EEBC1A6AD}"/>
                  </a:ext>
                </a:extLst>
              </p:cNvPr>
              <p:cNvSpPr>
                <a:spLocks noChangeAspect="1" noChangeArrowheads="1"/>
              </p:cNvSpPr>
              <p:nvPr/>
            </p:nvSpPr>
            <p:spPr bwMode="auto">
              <a:xfrm>
                <a:off x="4569" y="3014"/>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6" name="Picture 753">
                <a:extLst>
                  <a:ext uri="{FF2B5EF4-FFF2-40B4-BE49-F238E27FC236}">
                    <a16:creationId xmlns:a16="http://schemas.microsoft.com/office/drawing/2014/main" id="{ADFCBC14-A996-D557-02BE-E129A31190CD}"/>
                  </a:ext>
                </a:extLst>
              </p:cNvPr>
              <p:cNvSpPr>
                <a:spLocks noChangeAspect="1" noChangeArrowheads="1"/>
              </p:cNvSpPr>
              <p:nvPr/>
            </p:nvSpPr>
            <p:spPr bwMode="auto">
              <a:xfrm>
                <a:off x="4569" y="3015"/>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7" name="Picture 754">
                <a:extLst>
                  <a:ext uri="{FF2B5EF4-FFF2-40B4-BE49-F238E27FC236}">
                    <a16:creationId xmlns:a16="http://schemas.microsoft.com/office/drawing/2014/main" id="{D6114D36-8CC4-3EF4-3D65-0EBDDA47896C}"/>
                  </a:ext>
                </a:extLst>
              </p:cNvPr>
              <p:cNvSpPr>
                <a:spLocks noChangeAspect="1" noChangeArrowheads="1"/>
              </p:cNvSpPr>
              <p:nvPr/>
            </p:nvSpPr>
            <p:spPr bwMode="auto">
              <a:xfrm>
                <a:off x="4569" y="3016"/>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8" name="Picture 755">
                <a:extLst>
                  <a:ext uri="{FF2B5EF4-FFF2-40B4-BE49-F238E27FC236}">
                    <a16:creationId xmlns:a16="http://schemas.microsoft.com/office/drawing/2014/main" id="{3939A2A6-44B0-51ED-5A5B-FCF9A28E7038}"/>
                  </a:ext>
                </a:extLst>
              </p:cNvPr>
              <p:cNvSpPr>
                <a:spLocks noChangeAspect="1" noChangeArrowheads="1"/>
              </p:cNvSpPr>
              <p:nvPr/>
            </p:nvSpPr>
            <p:spPr bwMode="auto">
              <a:xfrm>
                <a:off x="4569" y="3017"/>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59" name="Picture 756">
                <a:extLst>
                  <a:ext uri="{FF2B5EF4-FFF2-40B4-BE49-F238E27FC236}">
                    <a16:creationId xmlns:a16="http://schemas.microsoft.com/office/drawing/2014/main" id="{E9D3C030-FF90-6071-99B8-6E086F0FDF03}"/>
                  </a:ext>
                </a:extLst>
              </p:cNvPr>
              <p:cNvSpPr>
                <a:spLocks noChangeAspect="1" noChangeArrowheads="1"/>
              </p:cNvSpPr>
              <p:nvPr/>
            </p:nvSpPr>
            <p:spPr bwMode="auto">
              <a:xfrm>
                <a:off x="4569" y="3018"/>
                <a:ext cx="2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0" name="Picture 757">
                <a:extLst>
                  <a:ext uri="{FF2B5EF4-FFF2-40B4-BE49-F238E27FC236}">
                    <a16:creationId xmlns:a16="http://schemas.microsoft.com/office/drawing/2014/main" id="{AD2E85D8-3D1E-00D0-E0B8-D9567617D4BB}"/>
                  </a:ext>
                </a:extLst>
              </p:cNvPr>
              <p:cNvSpPr>
                <a:spLocks noChangeAspect="1" noChangeArrowheads="1"/>
              </p:cNvSpPr>
              <p:nvPr/>
            </p:nvSpPr>
            <p:spPr bwMode="auto">
              <a:xfrm>
                <a:off x="4570" y="3019"/>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1" name="Picture 758">
                <a:extLst>
                  <a:ext uri="{FF2B5EF4-FFF2-40B4-BE49-F238E27FC236}">
                    <a16:creationId xmlns:a16="http://schemas.microsoft.com/office/drawing/2014/main" id="{B7694F3D-6F17-DDCB-A8CA-D76538534FC2}"/>
                  </a:ext>
                </a:extLst>
              </p:cNvPr>
              <p:cNvSpPr>
                <a:spLocks noChangeAspect="1" noChangeArrowheads="1"/>
              </p:cNvSpPr>
              <p:nvPr/>
            </p:nvSpPr>
            <p:spPr bwMode="auto">
              <a:xfrm>
                <a:off x="4570" y="3020"/>
                <a:ext cx="2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2" name="Picture 759">
                <a:extLst>
                  <a:ext uri="{FF2B5EF4-FFF2-40B4-BE49-F238E27FC236}">
                    <a16:creationId xmlns:a16="http://schemas.microsoft.com/office/drawing/2014/main" id="{6303B64B-2939-84EF-C2CA-27E7C1724A8D}"/>
                  </a:ext>
                </a:extLst>
              </p:cNvPr>
              <p:cNvSpPr>
                <a:spLocks noChangeAspect="1" noChangeArrowheads="1"/>
              </p:cNvSpPr>
              <p:nvPr/>
            </p:nvSpPr>
            <p:spPr bwMode="auto">
              <a:xfrm>
                <a:off x="4571" y="3021"/>
                <a:ext cx="2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3" name="Picture 760">
                <a:extLst>
                  <a:ext uri="{FF2B5EF4-FFF2-40B4-BE49-F238E27FC236}">
                    <a16:creationId xmlns:a16="http://schemas.microsoft.com/office/drawing/2014/main" id="{9A6ED29F-424A-6B40-D719-7E95775F436B}"/>
                  </a:ext>
                </a:extLst>
              </p:cNvPr>
              <p:cNvSpPr>
                <a:spLocks noChangeAspect="1" noChangeArrowheads="1"/>
              </p:cNvSpPr>
              <p:nvPr/>
            </p:nvSpPr>
            <p:spPr bwMode="auto">
              <a:xfrm>
                <a:off x="4572" y="3022"/>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4" name="Picture 761">
                <a:extLst>
                  <a:ext uri="{FF2B5EF4-FFF2-40B4-BE49-F238E27FC236}">
                    <a16:creationId xmlns:a16="http://schemas.microsoft.com/office/drawing/2014/main" id="{0488E67E-09BD-4484-0625-BF3856B92CEA}"/>
                  </a:ext>
                </a:extLst>
              </p:cNvPr>
              <p:cNvSpPr>
                <a:spLocks noChangeAspect="1" noChangeArrowheads="1"/>
              </p:cNvSpPr>
              <p:nvPr/>
            </p:nvSpPr>
            <p:spPr bwMode="auto">
              <a:xfrm>
                <a:off x="4572" y="3023"/>
                <a:ext cx="2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5" name="Picture 762">
                <a:extLst>
                  <a:ext uri="{FF2B5EF4-FFF2-40B4-BE49-F238E27FC236}">
                    <a16:creationId xmlns:a16="http://schemas.microsoft.com/office/drawing/2014/main" id="{D2EE826C-C7DE-9805-DC0A-AB767F4A6BF0}"/>
                  </a:ext>
                </a:extLst>
              </p:cNvPr>
              <p:cNvSpPr>
                <a:spLocks noChangeAspect="1" noChangeArrowheads="1"/>
              </p:cNvSpPr>
              <p:nvPr/>
            </p:nvSpPr>
            <p:spPr bwMode="auto">
              <a:xfrm>
                <a:off x="4573" y="3024"/>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6" name="Picture 763">
                <a:extLst>
                  <a:ext uri="{FF2B5EF4-FFF2-40B4-BE49-F238E27FC236}">
                    <a16:creationId xmlns:a16="http://schemas.microsoft.com/office/drawing/2014/main" id="{EA90C24D-2807-B0AB-AF2D-E77928D81667}"/>
                  </a:ext>
                </a:extLst>
              </p:cNvPr>
              <p:cNvSpPr>
                <a:spLocks noChangeAspect="1" noChangeArrowheads="1"/>
              </p:cNvSpPr>
              <p:nvPr/>
            </p:nvSpPr>
            <p:spPr bwMode="auto">
              <a:xfrm>
                <a:off x="4574" y="3025"/>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7" name="Picture 764">
                <a:extLst>
                  <a:ext uri="{FF2B5EF4-FFF2-40B4-BE49-F238E27FC236}">
                    <a16:creationId xmlns:a16="http://schemas.microsoft.com/office/drawing/2014/main" id="{0FA2E7D7-0EDF-81A4-0FF3-ACBFC09ECB9C}"/>
                  </a:ext>
                </a:extLst>
              </p:cNvPr>
              <p:cNvSpPr>
                <a:spLocks noChangeAspect="1" noChangeArrowheads="1"/>
              </p:cNvSpPr>
              <p:nvPr/>
            </p:nvSpPr>
            <p:spPr bwMode="auto">
              <a:xfrm>
                <a:off x="4574" y="3026"/>
                <a:ext cx="2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8" name="Picture 765">
                <a:extLst>
                  <a:ext uri="{FF2B5EF4-FFF2-40B4-BE49-F238E27FC236}">
                    <a16:creationId xmlns:a16="http://schemas.microsoft.com/office/drawing/2014/main" id="{8A9B122E-CF16-E230-18E9-1DC0D60D8891}"/>
                  </a:ext>
                </a:extLst>
              </p:cNvPr>
              <p:cNvSpPr>
                <a:spLocks noChangeAspect="1" noChangeArrowheads="1"/>
              </p:cNvSpPr>
              <p:nvPr/>
            </p:nvSpPr>
            <p:spPr bwMode="auto">
              <a:xfrm>
                <a:off x="4575" y="3027"/>
                <a:ext cx="2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69" name="Picture 766">
                <a:extLst>
                  <a:ext uri="{FF2B5EF4-FFF2-40B4-BE49-F238E27FC236}">
                    <a16:creationId xmlns:a16="http://schemas.microsoft.com/office/drawing/2014/main" id="{554833F3-8FA0-AD3B-CD99-080633C83627}"/>
                  </a:ext>
                </a:extLst>
              </p:cNvPr>
              <p:cNvSpPr>
                <a:spLocks noChangeAspect="1" noChangeArrowheads="1"/>
              </p:cNvSpPr>
              <p:nvPr/>
            </p:nvSpPr>
            <p:spPr bwMode="auto">
              <a:xfrm>
                <a:off x="4576" y="3028"/>
                <a:ext cx="2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0" name="Picture 767">
                <a:extLst>
                  <a:ext uri="{FF2B5EF4-FFF2-40B4-BE49-F238E27FC236}">
                    <a16:creationId xmlns:a16="http://schemas.microsoft.com/office/drawing/2014/main" id="{C871A975-9183-06AD-3633-6DFF6A271464}"/>
                  </a:ext>
                </a:extLst>
              </p:cNvPr>
              <p:cNvSpPr>
                <a:spLocks noChangeAspect="1" noChangeArrowheads="1"/>
              </p:cNvSpPr>
              <p:nvPr/>
            </p:nvSpPr>
            <p:spPr bwMode="auto">
              <a:xfrm>
                <a:off x="4577" y="3029"/>
                <a:ext cx="20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1" name="Picture 768">
                <a:extLst>
                  <a:ext uri="{FF2B5EF4-FFF2-40B4-BE49-F238E27FC236}">
                    <a16:creationId xmlns:a16="http://schemas.microsoft.com/office/drawing/2014/main" id="{D3607CE8-2E74-68EE-F188-AEB8A816E9FA}"/>
                  </a:ext>
                </a:extLst>
              </p:cNvPr>
              <p:cNvSpPr>
                <a:spLocks noChangeAspect="1" noChangeArrowheads="1"/>
              </p:cNvSpPr>
              <p:nvPr/>
            </p:nvSpPr>
            <p:spPr bwMode="auto">
              <a:xfrm>
                <a:off x="4578" y="303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2" name="Picture 769">
                <a:extLst>
                  <a:ext uri="{FF2B5EF4-FFF2-40B4-BE49-F238E27FC236}">
                    <a16:creationId xmlns:a16="http://schemas.microsoft.com/office/drawing/2014/main" id="{F358BE1A-109D-B572-6970-E98D2ECA753C}"/>
                  </a:ext>
                </a:extLst>
              </p:cNvPr>
              <p:cNvSpPr>
                <a:spLocks noChangeAspect="1" noChangeArrowheads="1"/>
              </p:cNvSpPr>
              <p:nvPr/>
            </p:nvSpPr>
            <p:spPr bwMode="auto">
              <a:xfrm>
                <a:off x="4578" y="303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3" name="Picture 770">
                <a:extLst>
                  <a:ext uri="{FF2B5EF4-FFF2-40B4-BE49-F238E27FC236}">
                    <a16:creationId xmlns:a16="http://schemas.microsoft.com/office/drawing/2014/main" id="{E6CD314B-DE1E-5419-5B89-3DDD8B94110A}"/>
                  </a:ext>
                </a:extLst>
              </p:cNvPr>
              <p:cNvSpPr>
                <a:spLocks noChangeAspect="1" noChangeArrowheads="1"/>
              </p:cNvSpPr>
              <p:nvPr/>
            </p:nvSpPr>
            <p:spPr bwMode="auto">
              <a:xfrm>
                <a:off x="4578" y="303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4" name="Picture 771">
                <a:extLst>
                  <a:ext uri="{FF2B5EF4-FFF2-40B4-BE49-F238E27FC236}">
                    <a16:creationId xmlns:a16="http://schemas.microsoft.com/office/drawing/2014/main" id="{5C987077-B6A9-A0EE-6575-C57262C61B9C}"/>
                  </a:ext>
                </a:extLst>
              </p:cNvPr>
              <p:cNvSpPr>
                <a:spLocks noChangeAspect="1" noChangeArrowheads="1"/>
              </p:cNvSpPr>
              <p:nvPr/>
            </p:nvSpPr>
            <p:spPr bwMode="auto">
              <a:xfrm>
                <a:off x="4578" y="303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5" name="Picture 772">
                <a:extLst>
                  <a:ext uri="{FF2B5EF4-FFF2-40B4-BE49-F238E27FC236}">
                    <a16:creationId xmlns:a16="http://schemas.microsoft.com/office/drawing/2014/main" id="{A4E8A4CA-6F67-DECB-2C63-4D56CE66AE54}"/>
                  </a:ext>
                </a:extLst>
              </p:cNvPr>
              <p:cNvSpPr>
                <a:spLocks noChangeAspect="1" noChangeArrowheads="1"/>
              </p:cNvSpPr>
              <p:nvPr/>
            </p:nvSpPr>
            <p:spPr bwMode="auto">
              <a:xfrm>
                <a:off x="4578" y="303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6" name="Picture 773">
                <a:extLst>
                  <a:ext uri="{FF2B5EF4-FFF2-40B4-BE49-F238E27FC236}">
                    <a16:creationId xmlns:a16="http://schemas.microsoft.com/office/drawing/2014/main" id="{BD49E2A4-A389-4FB0-21CC-6A3B29F5582A}"/>
                  </a:ext>
                </a:extLst>
              </p:cNvPr>
              <p:cNvSpPr>
                <a:spLocks noChangeAspect="1" noChangeArrowheads="1"/>
              </p:cNvSpPr>
              <p:nvPr/>
            </p:nvSpPr>
            <p:spPr bwMode="auto">
              <a:xfrm>
                <a:off x="4578" y="303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7" name="Picture 774">
                <a:extLst>
                  <a:ext uri="{FF2B5EF4-FFF2-40B4-BE49-F238E27FC236}">
                    <a16:creationId xmlns:a16="http://schemas.microsoft.com/office/drawing/2014/main" id="{5AA4057E-AC16-018B-734D-3148C5DF7655}"/>
                  </a:ext>
                </a:extLst>
              </p:cNvPr>
              <p:cNvSpPr>
                <a:spLocks noChangeAspect="1" noChangeArrowheads="1"/>
              </p:cNvSpPr>
              <p:nvPr/>
            </p:nvSpPr>
            <p:spPr bwMode="auto">
              <a:xfrm>
                <a:off x="4578" y="303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8" name="Picture 775">
                <a:extLst>
                  <a:ext uri="{FF2B5EF4-FFF2-40B4-BE49-F238E27FC236}">
                    <a16:creationId xmlns:a16="http://schemas.microsoft.com/office/drawing/2014/main" id="{B7932394-F508-3C1F-2957-55D02F9545D8}"/>
                  </a:ext>
                </a:extLst>
              </p:cNvPr>
              <p:cNvSpPr>
                <a:spLocks noChangeAspect="1" noChangeArrowheads="1"/>
              </p:cNvSpPr>
              <p:nvPr/>
            </p:nvSpPr>
            <p:spPr bwMode="auto">
              <a:xfrm>
                <a:off x="4578" y="303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79" name="Picture 776">
                <a:extLst>
                  <a:ext uri="{FF2B5EF4-FFF2-40B4-BE49-F238E27FC236}">
                    <a16:creationId xmlns:a16="http://schemas.microsoft.com/office/drawing/2014/main" id="{03B044A7-A736-7587-8116-C7BA768657B7}"/>
                  </a:ext>
                </a:extLst>
              </p:cNvPr>
              <p:cNvSpPr>
                <a:spLocks noChangeAspect="1" noChangeArrowheads="1"/>
              </p:cNvSpPr>
              <p:nvPr/>
            </p:nvSpPr>
            <p:spPr bwMode="auto">
              <a:xfrm>
                <a:off x="4578" y="303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0" name="Picture 777">
                <a:extLst>
                  <a:ext uri="{FF2B5EF4-FFF2-40B4-BE49-F238E27FC236}">
                    <a16:creationId xmlns:a16="http://schemas.microsoft.com/office/drawing/2014/main" id="{5B7F443D-F910-351C-7A41-F081DC4E35A4}"/>
                  </a:ext>
                </a:extLst>
              </p:cNvPr>
              <p:cNvSpPr>
                <a:spLocks noChangeAspect="1" noChangeArrowheads="1"/>
              </p:cNvSpPr>
              <p:nvPr/>
            </p:nvSpPr>
            <p:spPr bwMode="auto">
              <a:xfrm>
                <a:off x="4578" y="303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1" name="Picture 778">
                <a:extLst>
                  <a:ext uri="{FF2B5EF4-FFF2-40B4-BE49-F238E27FC236}">
                    <a16:creationId xmlns:a16="http://schemas.microsoft.com/office/drawing/2014/main" id="{7BD81611-6319-45AD-6CCD-FDD044E5267A}"/>
                  </a:ext>
                </a:extLst>
              </p:cNvPr>
              <p:cNvSpPr>
                <a:spLocks noChangeAspect="1" noChangeArrowheads="1"/>
              </p:cNvSpPr>
              <p:nvPr/>
            </p:nvSpPr>
            <p:spPr bwMode="auto">
              <a:xfrm>
                <a:off x="4578" y="303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2" name="Picture 779">
                <a:extLst>
                  <a:ext uri="{FF2B5EF4-FFF2-40B4-BE49-F238E27FC236}">
                    <a16:creationId xmlns:a16="http://schemas.microsoft.com/office/drawing/2014/main" id="{F7BB671D-1F08-D836-6B95-015114075D8C}"/>
                  </a:ext>
                </a:extLst>
              </p:cNvPr>
              <p:cNvSpPr>
                <a:spLocks noChangeAspect="1" noChangeArrowheads="1"/>
              </p:cNvSpPr>
              <p:nvPr/>
            </p:nvSpPr>
            <p:spPr bwMode="auto">
              <a:xfrm>
                <a:off x="4578" y="304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3" name="Picture 780">
                <a:extLst>
                  <a:ext uri="{FF2B5EF4-FFF2-40B4-BE49-F238E27FC236}">
                    <a16:creationId xmlns:a16="http://schemas.microsoft.com/office/drawing/2014/main" id="{65B3A47B-3C86-6DDE-D7A5-471FABB2C771}"/>
                  </a:ext>
                </a:extLst>
              </p:cNvPr>
              <p:cNvSpPr>
                <a:spLocks noChangeAspect="1" noChangeArrowheads="1"/>
              </p:cNvSpPr>
              <p:nvPr/>
            </p:nvSpPr>
            <p:spPr bwMode="auto">
              <a:xfrm>
                <a:off x="4578" y="304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4" name="Picture 781">
                <a:extLst>
                  <a:ext uri="{FF2B5EF4-FFF2-40B4-BE49-F238E27FC236}">
                    <a16:creationId xmlns:a16="http://schemas.microsoft.com/office/drawing/2014/main" id="{6BA67E7D-BBC2-2703-CD12-B1D3AF48070F}"/>
                  </a:ext>
                </a:extLst>
              </p:cNvPr>
              <p:cNvSpPr>
                <a:spLocks noChangeAspect="1" noChangeArrowheads="1"/>
              </p:cNvSpPr>
              <p:nvPr/>
            </p:nvSpPr>
            <p:spPr bwMode="auto">
              <a:xfrm>
                <a:off x="4578" y="304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5" name="Picture 782">
                <a:extLst>
                  <a:ext uri="{FF2B5EF4-FFF2-40B4-BE49-F238E27FC236}">
                    <a16:creationId xmlns:a16="http://schemas.microsoft.com/office/drawing/2014/main" id="{AC544A53-698D-713C-1EBE-A2756BEE0764}"/>
                  </a:ext>
                </a:extLst>
              </p:cNvPr>
              <p:cNvSpPr>
                <a:spLocks noChangeAspect="1" noChangeArrowheads="1"/>
              </p:cNvSpPr>
              <p:nvPr/>
            </p:nvSpPr>
            <p:spPr bwMode="auto">
              <a:xfrm>
                <a:off x="4578" y="304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6" name="Picture 783">
                <a:extLst>
                  <a:ext uri="{FF2B5EF4-FFF2-40B4-BE49-F238E27FC236}">
                    <a16:creationId xmlns:a16="http://schemas.microsoft.com/office/drawing/2014/main" id="{6D9ACA4F-68C8-A1FC-EBDD-185F1EE44048}"/>
                  </a:ext>
                </a:extLst>
              </p:cNvPr>
              <p:cNvSpPr>
                <a:spLocks noChangeAspect="1" noChangeArrowheads="1"/>
              </p:cNvSpPr>
              <p:nvPr/>
            </p:nvSpPr>
            <p:spPr bwMode="auto">
              <a:xfrm>
                <a:off x="4578" y="304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7" name="Picture 784">
                <a:extLst>
                  <a:ext uri="{FF2B5EF4-FFF2-40B4-BE49-F238E27FC236}">
                    <a16:creationId xmlns:a16="http://schemas.microsoft.com/office/drawing/2014/main" id="{7EC27913-9A02-F5F2-AA13-D10310C6CF15}"/>
                  </a:ext>
                </a:extLst>
              </p:cNvPr>
              <p:cNvSpPr>
                <a:spLocks noChangeAspect="1" noChangeArrowheads="1"/>
              </p:cNvSpPr>
              <p:nvPr/>
            </p:nvSpPr>
            <p:spPr bwMode="auto">
              <a:xfrm>
                <a:off x="4578" y="304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8" name="Picture 785">
                <a:extLst>
                  <a:ext uri="{FF2B5EF4-FFF2-40B4-BE49-F238E27FC236}">
                    <a16:creationId xmlns:a16="http://schemas.microsoft.com/office/drawing/2014/main" id="{19E53EB7-F852-5CE2-16CF-BAA4FB437446}"/>
                  </a:ext>
                </a:extLst>
              </p:cNvPr>
              <p:cNvSpPr>
                <a:spLocks noChangeAspect="1" noChangeArrowheads="1"/>
              </p:cNvSpPr>
              <p:nvPr/>
            </p:nvSpPr>
            <p:spPr bwMode="auto">
              <a:xfrm>
                <a:off x="4578" y="304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89" name="Picture 786">
                <a:extLst>
                  <a:ext uri="{FF2B5EF4-FFF2-40B4-BE49-F238E27FC236}">
                    <a16:creationId xmlns:a16="http://schemas.microsoft.com/office/drawing/2014/main" id="{B87292AF-2FE5-64DB-4326-75BBDA73A499}"/>
                  </a:ext>
                </a:extLst>
              </p:cNvPr>
              <p:cNvSpPr>
                <a:spLocks noChangeAspect="1" noChangeArrowheads="1"/>
              </p:cNvSpPr>
              <p:nvPr/>
            </p:nvSpPr>
            <p:spPr bwMode="auto">
              <a:xfrm>
                <a:off x="4578" y="304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0" name="Picture 787">
                <a:extLst>
                  <a:ext uri="{FF2B5EF4-FFF2-40B4-BE49-F238E27FC236}">
                    <a16:creationId xmlns:a16="http://schemas.microsoft.com/office/drawing/2014/main" id="{44484B62-08BE-FD58-6EE0-2DB4C469917C}"/>
                  </a:ext>
                </a:extLst>
              </p:cNvPr>
              <p:cNvSpPr>
                <a:spLocks noChangeAspect="1" noChangeArrowheads="1"/>
              </p:cNvSpPr>
              <p:nvPr/>
            </p:nvSpPr>
            <p:spPr bwMode="auto">
              <a:xfrm>
                <a:off x="4578" y="304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1" name="Picture 788">
                <a:extLst>
                  <a:ext uri="{FF2B5EF4-FFF2-40B4-BE49-F238E27FC236}">
                    <a16:creationId xmlns:a16="http://schemas.microsoft.com/office/drawing/2014/main" id="{0AF89FC6-623E-AA2C-553E-435C69CAC2F7}"/>
                  </a:ext>
                </a:extLst>
              </p:cNvPr>
              <p:cNvSpPr>
                <a:spLocks noChangeAspect="1" noChangeArrowheads="1"/>
              </p:cNvSpPr>
              <p:nvPr/>
            </p:nvSpPr>
            <p:spPr bwMode="auto">
              <a:xfrm>
                <a:off x="4578" y="304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2" name="Picture 789">
                <a:extLst>
                  <a:ext uri="{FF2B5EF4-FFF2-40B4-BE49-F238E27FC236}">
                    <a16:creationId xmlns:a16="http://schemas.microsoft.com/office/drawing/2014/main" id="{6A5D0075-9C0E-037B-12DE-FDE3DE2001E5}"/>
                  </a:ext>
                </a:extLst>
              </p:cNvPr>
              <p:cNvSpPr>
                <a:spLocks noChangeAspect="1" noChangeArrowheads="1"/>
              </p:cNvSpPr>
              <p:nvPr/>
            </p:nvSpPr>
            <p:spPr bwMode="auto">
              <a:xfrm>
                <a:off x="4578" y="305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3" name="Picture 790">
                <a:extLst>
                  <a:ext uri="{FF2B5EF4-FFF2-40B4-BE49-F238E27FC236}">
                    <a16:creationId xmlns:a16="http://schemas.microsoft.com/office/drawing/2014/main" id="{ECC4A919-2724-40D1-B487-8109A9043CDF}"/>
                  </a:ext>
                </a:extLst>
              </p:cNvPr>
              <p:cNvSpPr>
                <a:spLocks noChangeAspect="1" noChangeArrowheads="1"/>
              </p:cNvSpPr>
              <p:nvPr/>
            </p:nvSpPr>
            <p:spPr bwMode="auto">
              <a:xfrm>
                <a:off x="4578" y="305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4" name="Picture 791">
                <a:extLst>
                  <a:ext uri="{FF2B5EF4-FFF2-40B4-BE49-F238E27FC236}">
                    <a16:creationId xmlns:a16="http://schemas.microsoft.com/office/drawing/2014/main" id="{6877A16A-B345-3C7F-E579-013F1ACAF5A7}"/>
                  </a:ext>
                </a:extLst>
              </p:cNvPr>
              <p:cNvSpPr>
                <a:spLocks noChangeAspect="1" noChangeArrowheads="1"/>
              </p:cNvSpPr>
              <p:nvPr/>
            </p:nvSpPr>
            <p:spPr bwMode="auto">
              <a:xfrm>
                <a:off x="4578" y="305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5" name="Picture 792">
                <a:extLst>
                  <a:ext uri="{FF2B5EF4-FFF2-40B4-BE49-F238E27FC236}">
                    <a16:creationId xmlns:a16="http://schemas.microsoft.com/office/drawing/2014/main" id="{1C676985-394E-79EB-2A70-D30B5413B081}"/>
                  </a:ext>
                </a:extLst>
              </p:cNvPr>
              <p:cNvSpPr>
                <a:spLocks noChangeAspect="1" noChangeArrowheads="1"/>
              </p:cNvSpPr>
              <p:nvPr/>
            </p:nvSpPr>
            <p:spPr bwMode="auto">
              <a:xfrm>
                <a:off x="4578" y="305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6" name="Picture 793">
                <a:extLst>
                  <a:ext uri="{FF2B5EF4-FFF2-40B4-BE49-F238E27FC236}">
                    <a16:creationId xmlns:a16="http://schemas.microsoft.com/office/drawing/2014/main" id="{E6996C9E-4CF1-5D8A-39FA-4F48FD514587}"/>
                  </a:ext>
                </a:extLst>
              </p:cNvPr>
              <p:cNvSpPr>
                <a:spLocks noChangeAspect="1" noChangeArrowheads="1"/>
              </p:cNvSpPr>
              <p:nvPr/>
            </p:nvSpPr>
            <p:spPr bwMode="auto">
              <a:xfrm>
                <a:off x="4578" y="305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7" name="Picture 794">
                <a:extLst>
                  <a:ext uri="{FF2B5EF4-FFF2-40B4-BE49-F238E27FC236}">
                    <a16:creationId xmlns:a16="http://schemas.microsoft.com/office/drawing/2014/main" id="{79EDEF80-8E06-6E4B-D481-081A473E765F}"/>
                  </a:ext>
                </a:extLst>
              </p:cNvPr>
              <p:cNvSpPr>
                <a:spLocks noChangeAspect="1" noChangeArrowheads="1"/>
              </p:cNvSpPr>
              <p:nvPr/>
            </p:nvSpPr>
            <p:spPr bwMode="auto">
              <a:xfrm>
                <a:off x="4578" y="305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8" name="Picture 795">
                <a:extLst>
                  <a:ext uri="{FF2B5EF4-FFF2-40B4-BE49-F238E27FC236}">
                    <a16:creationId xmlns:a16="http://schemas.microsoft.com/office/drawing/2014/main" id="{9D73033C-01CE-68EB-5856-51285DDAB871}"/>
                  </a:ext>
                </a:extLst>
              </p:cNvPr>
              <p:cNvSpPr>
                <a:spLocks noChangeAspect="1" noChangeArrowheads="1"/>
              </p:cNvSpPr>
              <p:nvPr/>
            </p:nvSpPr>
            <p:spPr bwMode="auto">
              <a:xfrm>
                <a:off x="4578" y="305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499" name="Picture 796">
                <a:extLst>
                  <a:ext uri="{FF2B5EF4-FFF2-40B4-BE49-F238E27FC236}">
                    <a16:creationId xmlns:a16="http://schemas.microsoft.com/office/drawing/2014/main" id="{CFA47077-801E-2BA4-6197-274BD360D326}"/>
                  </a:ext>
                </a:extLst>
              </p:cNvPr>
              <p:cNvSpPr>
                <a:spLocks noChangeAspect="1" noChangeArrowheads="1"/>
              </p:cNvSpPr>
              <p:nvPr/>
            </p:nvSpPr>
            <p:spPr bwMode="auto">
              <a:xfrm>
                <a:off x="4578" y="305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0" name="Picture 797">
                <a:extLst>
                  <a:ext uri="{FF2B5EF4-FFF2-40B4-BE49-F238E27FC236}">
                    <a16:creationId xmlns:a16="http://schemas.microsoft.com/office/drawing/2014/main" id="{B6A72D5F-0384-D809-4FF8-7EF2FC8E7201}"/>
                  </a:ext>
                </a:extLst>
              </p:cNvPr>
              <p:cNvSpPr>
                <a:spLocks noChangeAspect="1" noChangeArrowheads="1"/>
              </p:cNvSpPr>
              <p:nvPr/>
            </p:nvSpPr>
            <p:spPr bwMode="auto">
              <a:xfrm>
                <a:off x="4578" y="305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1" name="Picture 798">
                <a:extLst>
                  <a:ext uri="{FF2B5EF4-FFF2-40B4-BE49-F238E27FC236}">
                    <a16:creationId xmlns:a16="http://schemas.microsoft.com/office/drawing/2014/main" id="{AA7B31F0-51F8-8351-A626-2C1029A2B63B}"/>
                  </a:ext>
                </a:extLst>
              </p:cNvPr>
              <p:cNvSpPr>
                <a:spLocks noChangeAspect="1" noChangeArrowheads="1"/>
              </p:cNvSpPr>
              <p:nvPr/>
            </p:nvSpPr>
            <p:spPr bwMode="auto">
              <a:xfrm>
                <a:off x="4578" y="305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2" name="Picture 799">
                <a:extLst>
                  <a:ext uri="{FF2B5EF4-FFF2-40B4-BE49-F238E27FC236}">
                    <a16:creationId xmlns:a16="http://schemas.microsoft.com/office/drawing/2014/main" id="{E17487A1-F18C-C789-AF98-EFB0CC788772}"/>
                  </a:ext>
                </a:extLst>
              </p:cNvPr>
              <p:cNvSpPr>
                <a:spLocks noChangeAspect="1" noChangeArrowheads="1"/>
              </p:cNvSpPr>
              <p:nvPr/>
            </p:nvSpPr>
            <p:spPr bwMode="auto">
              <a:xfrm>
                <a:off x="4578" y="305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3" name="Picture 800">
                <a:extLst>
                  <a:ext uri="{FF2B5EF4-FFF2-40B4-BE49-F238E27FC236}">
                    <a16:creationId xmlns:a16="http://schemas.microsoft.com/office/drawing/2014/main" id="{1743D0E2-853A-DC98-D694-C2C6DAE5C4F2}"/>
                  </a:ext>
                </a:extLst>
              </p:cNvPr>
              <p:cNvSpPr>
                <a:spLocks noChangeAspect="1" noChangeArrowheads="1"/>
              </p:cNvSpPr>
              <p:nvPr/>
            </p:nvSpPr>
            <p:spPr bwMode="auto">
              <a:xfrm>
                <a:off x="4578" y="306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4" name="Picture 801">
                <a:extLst>
                  <a:ext uri="{FF2B5EF4-FFF2-40B4-BE49-F238E27FC236}">
                    <a16:creationId xmlns:a16="http://schemas.microsoft.com/office/drawing/2014/main" id="{A0EC9953-328C-7257-E9E2-AA93FAD14FAC}"/>
                  </a:ext>
                </a:extLst>
              </p:cNvPr>
              <p:cNvSpPr>
                <a:spLocks noChangeAspect="1" noChangeArrowheads="1"/>
              </p:cNvSpPr>
              <p:nvPr/>
            </p:nvSpPr>
            <p:spPr bwMode="auto">
              <a:xfrm>
                <a:off x="4578" y="306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5" name="Picture 802">
                <a:extLst>
                  <a:ext uri="{FF2B5EF4-FFF2-40B4-BE49-F238E27FC236}">
                    <a16:creationId xmlns:a16="http://schemas.microsoft.com/office/drawing/2014/main" id="{BF8D4DE2-D79D-332F-2FA0-BAF2B8996F9D}"/>
                  </a:ext>
                </a:extLst>
              </p:cNvPr>
              <p:cNvSpPr>
                <a:spLocks noChangeAspect="1" noChangeArrowheads="1"/>
              </p:cNvSpPr>
              <p:nvPr/>
            </p:nvSpPr>
            <p:spPr bwMode="auto">
              <a:xfrm>
                <a:off x="4578" y="306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6" name="Picture 803">
                <a:extLst>
                  <a:ext uri="{FF2B5EF4-FFF2-40B4-BE49-F238E27FC236}">
                    <a16:creationId xmlns:a16="http://schemas.microsoft.com/office/drawing/2014/main" id="{598F62C1-71F9-C62F-DB27-A757DE6FABA7}"/>
                  </a:ext>
                </a:extLst>
              </p:cNvPr>
              <p:cNvSpPr>
                <a:spLocks noChangeAspect="1" noChangeArrowheads="1"/>
              </p:cNvSpPr>
              <p:nvPr/>
            </p:nvSpPr>
            <p:spPr bwMode="auto">
              <a:xfrm>
                <a:off x="4578" y="306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7" name="Picture 804">
                <a:extLst>
                  <a:ext uri="{FF2B5EF4-FFF2-40B4-BE49-F238E27FC236}">
                    <a16:creationId xmlns:a16="http://schemas.microsoft.com/office/drawing/2014/main" id="{0367291D-F75F-56ED-2299-DC59A8C1D4E4}"/>
                  </a:ext>
                </a:extLst>
              </p:cNvPr>
              <p:cNvSpPr>
                <a:spLocks noChangeAspect="1" noChangeArrowheads="1"/>
              </p:cNvSpPr>
              <p:nvPr/>
            </p:nvSpPr>
            <p:spPr bwMode="auto">
              <a:xfrm>
                <a:off x="4578" y="306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8" name="Picture 805">
                <a:extLst>
                  <a:ext uri="{FF2B5EF4-FFF2-40B4-BE49-F238E27FC236}">
                    <a16:creationId xmlns:a16="http://schemas.microsoft.com/office/drawing/2014/main" id="{6C0905D7-F6AA-83D2-819A-262AA61F50F1}"/>
                  </a:ext>
                </a:extLst>
              </p:cNvPr>
              <p:cNvSpPr>
                <a:spLocks noChangeAspect="1" noChangeArrowheads="1"/>
              </p:cNvSpPr>
              <p:nvPr/>
            </p:nvSpPr>
            <p:spPr bwMode="auto">
              <a:xfrm>
                <a:off x="4578" y="306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09" name="Picture 806">
                <a:extLst>
                  <a:ext uri="{FF2B5EF4-FFF2-40B4-BE49-F238E27FC236}">
                    <a16:creationId xmlns:a16="http://schemas.microsoft.com/office/drawing/2014/main" id="{EF694959-37D1-A096-C3D7-552FC1943099}"/>
                  </a:ext>
                </a:extLst>
              </p:cNvPr>
              <p:cNvSpPr>
                <a:spLocks noChangeAspect="1" noChangeArrowheads="1"/>
              </p:cNvSpPr>
              <p:nvPr/>
            </p:nvSpPr>
            <p:spPr bwMode="auto">
              <a:xfrm>
                <a:off x="4578" y="306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0" name="Picture 807">
                <a:extLst>
                  <a:ext uri="{FF2B5EF4-FFF2-40B4-BE49-F238E27FC236}">
                    <a16:creationId xmlns:a16="http://schemas.microsoft.com/office/drawing/2014/main" id="{1B264B24-BFB1-FEF6-A592-FC9761FD70E5}"/>
                  </a:ext>
                </a:extLst>
              </p:cNvPr>
              <p:cNvSpPr>
                <a:spLocks noChangeAspect="1" noChangeArrowheads="1"/>
              </p:cNvSpPr>
              <p:nvPr/>
            </p:nvSpPr>
            <p:spPr bwMode="auto">
              <a:xfrm>
                <a:off x="4578" y="306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1" name="Picture 808">
                <a:extLst>
                  <a:ext uri="{FF2B5EF4-FFF2-40B4-BE49-F238E27FC236}">
                    <a16:creationId xmlns:a16="http://schemas.microsoft.com/office/drawing/2014/main" id="{2BB8C00C-89CE-5B9F-A666-147001EA24DE}"/>
                  </a:ext>
                </a:extLst>
              </p:cNvPr>
              <p:cNvSpPr>
                <a:spLocks noChangeAspect="1" noChangeArrowheads="1"/>
              </p:cNvSpPr>
              <p:nvPr/>
            </p:nvSpPr>
            <p:spPr bwMode="auto">
              <a:xfrm>
                <a:off x="4578" y="306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2" name="Picture 809">
                <a:extLst>
                  <a:ext uri="{FF2B5EF4-FFF2-40B4-BE49-F238E27FC236}">
                    <a16:creationId xmlns:a16="http://schemas.microsoft.com/office/drawing/2014/main" id="{0C29D584-D9CB-DBBF-520E-39DBC87F9DD3}"/>
                  </a:ext>
                </a:extLst>
              </p:cNvPr>
              <p:cNvSpPr>
                <a:spLocks noChangeAspect="1" noChangeArrowheads="1"/>
              </p:cNvSpPr>
              <p:nvPr/>
            </p:nvSpPr>
            <p:spPr bwMode="auto">
              <a:xfrm>
                <a:off x="4578" y="306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3" name="Picture 810">
                <a:extLst>
                  <a:ext uri="{FF2B5EF4-FFF2-40B4-BE49-F238E27FC236}">
                    <a16:creationId xmlns:a16="http://schemas.microsoft.com/office/drawing/2014/main" id="{9D0DEB3B-4843-0F4D-9533-2323EEF81252}"/>
                  </a:ext>
                </a:extLst>
              </p:cNvPr>
              <p:cNvSpPr>
                <a:spLocks noChangeAspect="1" noChangeArrowheads="1"/>
              </p:cNvSpPr>
              <p:nvPr/>
            </p:nvSpPr>
            <p:spPr bwMode="auto">
              <a:xfrm>
                <a:off x="4578" y="3070"/>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4" name="Picture 811">
                <a:extLst>
                  <a:ext uri="{FF2B5EF4-FFF2-40B4-BE49-F238E27FC236}">
                    <a16:creationId xmlns:a16="http://schemas.microsoft.com/office/drawing/2014/main" id="{7F6A1EA1-C280-3209-34F1-72EBDA45C09A}"/>
                  </a:ext>
                </a:extLst>
              </p:cNvPr>
              <p:cNvSpPr>
                <a:spLocks noChangeAspect="1" noChangeArrowheads="1"/>
              </p:cNvSpPr>
              <p:nvPr/>
            </p:nvSpPr>
            <p:spPr bwMode="auto">
              <a:xfrm>
                <a:off x="4578" y="3071"/>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5" name="Picture 812">
                <a:extLst>
                  <a:ext uri="{FF2B5EF4-FFF2-40B4-BE49-F238E27FC236}">
                    <a16:creationId xmlns:a16="http://schemas.microsoft.com/office/drawing/2014/main" id="{E02767DB-D3A5-2034-C0A9-F0041CC402BE}"/>
                  </a:ext>
                </a:extLst>
              </p:cNvPr>
              <p:cNvSpPr>
                <a:spLocks noChangeAspect="1" noChangeArrowheads="1"/>
              </p:cNvSpPr>
              <p:nvPr/>
            </p:nvSpPr>
            <p:spPr bwMode="auto">
              <a:xfrm>
                <a:off x="4578" y="3072"/>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6" name="Picture 813">
                <a:extLst>
                  <a:ext uri="{FF2B5EF4-FFF2-40B4-BE49-F238E27FC236}">
                    <a16:creationId xmlns:a16="http://schemas.microsoft.com/office/drawing/2014/main" id="{3818E9D7-2677-8A58-5882-8B0ABDE664FB}"/>
                  </a:ext>
                </a:extLst>
              </p:cNvPr>
              <p:cNvSpPr>
                <a:spLocks noChangeAspect="1" noChangeArrowheads="1"/>
              </p:cNvSpPr>
              <p:nvPr/>
            </p:nvSpPr>
            <p:spPr bwMode="auto">
              <a:xfrm>
                <a:off x="4578" y="3073"/>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7" name="Picture 814">
                <a:extLst>
                  <a:ext uri="{FF2B5EF4-FFF2-40B4-BE49-F238E27FC236}">
                    <a16:creationId xmlns:a16="http://schemas.microsoft.com/office/drawing/2014/main" id="{19C4EA3F-0230-1F75-EDE0-900639ABD595}"/>
                  </a:ext>
                </a:extLst>
              </p:cNvPr>
              <p:cNvSpPr>
                <a:spLocks noChangeAspect="1" noChangeArrowheads="1"/>
              </p:cNvSpPr>
              <p:nvPr/>
            </p:nvSpPr>
            <p:spPr bwMode="auto">
              <a:xfrm>
                <a:off x="4578" y="3074"/>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8" name="Picture 815">
                <a:extLst>
                  <a:ext uri="{FF2B5EF4-FFF2-40B4-BE49-F238E27FC236}">
                    <a16:creationId xmlns:a16="http://schemas.microsoft.com/office/drawing/2014/main" id="{7D62769D-55C8-F14F-D08B-1A926FC181BE}"/>
                  </a:ext>
                </a:extLst>
              </p:cNvPr>
              <p:cNvSpPr>
                <a:spLocks noChangeAspect="1" noChangeArrowheads="1"/>
              </p:cNvSpPr>
              <p:nvPr/>
            </p:nvSpPr>
            <p:spPr bwMode="auto">
              <a:xfrm>
                <a:off x="4578" y="3075"/>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19" name="Picture 816">
                <a:extLst>
                  <a:ext uri="{FF2B5EF4-FFF2-40B4-BE49-F238E27FC236}">
                    <a16:creationId xmlns:a16="http://schemas.microsoft.com/office/drawing/2014/main" id="{CFB382C1-BCEE-B6B9-58B6-5A414F1B3350}"/>
                  </a:ext>
                </a:extLst>
              </p:cNvPr>
              <p:cNvSpPr>
                <a:spLocks noChangeAspect="1" noChangeArrowheads="1"/>
              </p:cNvSpPr>
              <p:nvPr/>
            </p:nvSpPr>
            <p:spPr bwMode="auto">
              <a:xfrm>
                <a:off x="4578" y="3076"/>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0" name="Picture 817">
                <a:extLst>
                  <a:ext uri="{FF2B5EF4-FFF2-40B4-BE49-F238E27FC236}">
                    <a16:creationId xmlns:a16="http://schemas.microsoft.com/office/drawing/2014/main" id="{ED28D736-7F99-D4EF-970A-3ED76FCECE30}"/>
                  </a:ext>
                </a:extLst>
              </p:cNvPr>
              <p:cNvSpPr>
                <a:spLocks noChangeAspect="1" noChangeArrowheads="1"/>
              </p:cNvSpPr>
              <p:nvPr/>
            </p:nvSpPr>
            <p:spPr bwMode="auto">
              <a:xfrm>
                <a:off x="4578" y="3077"/>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1" name="Picture 818">
                <a:extLst>
                  <a:ext uri="{FF2B5EF4-FFF2-40B4-BE49-F238E27FC236}">
                    <a16:creationId xmlns:a16="http://schemas.microsoft.com/office/drawing/2014/main" id="{1964EB90-600F-D7CB-F5FF-EC50298929A6}"/>
                  </a:ext>
                </a:extLst>
              </p:cNvPr>
              <p:cNvSpPr>
                <a:spLocks noChangeAspect="1" noChangeArrowheads="1"/>
              </p:cNvSpPr>
              <p:nvPr/>
            </p:nvSpPr>
            <p:spPr bwMode="auto">
              <a:xfrm>
                <a:off x="4578" y="3078"/>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2" name="Picture 819">
                <a:extLst>
                  <a:ext uri="{FF2B5EF4-FFF2-40B4-BE49-F238E27FC236}">
                    <a16:creationId xmlns:a16="http://schemas.microsoft.com/office/drawing/2014/main" id="{E2C90774-7447-47FD-F5C8-28FDC2B88DB6}"/>
                  </a:ext>
                </a:extLst>
              </p:cNvPr>
              <p:cNvSpPr>
                <a:spLocks noChangeAspect="1" noChangeArrowheads="1"/>
              </p:cNvSpPr>
              <p:nvPr/>
            </p:nvSpPr>
            <p:spPr bwMode="auto">
              <a:xfrm>
                <a:off x="4578" y="3079"/>
                <a:ext cx="20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3" name="Picture 820">
                <a:extLst>
                  <a:ext uri="{FF2B5EF4-FFF2-40B4-BE49-F238E27FC236}">
                    <a16:creationId xmlns:a16="http://schemas.microsoft.com/office/drawing/2014/main" id="{3EB6FD95-A6F0-56FA-10F6-0799FCF274E8}"/>
                  </a:ext>
                </a:extLst>
              </p:cNvPr>
              <p:cNvSpPr>
                <a:spLocks noChangeAspect="1" noChangeArrowheads="1"/>
              </p:cNvSpPr>
              <p:nvPr/>
            </p:nvSpPr>
            <p:spPr bwMode="auto">
              <a:xfrm>
                <a:off x="4578" y="3080"/>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4" name="Picture 821">
                <a:extLst>
                  <a:ext uri="{FF2B5EF4-FFF2-40B4-BE49-F238E27FC236}">
                    <a16:creationId xmlns:a16="http://schemas.microsoft.com/office/drawing/2014/main" id="{67DA48DC-381E-30AA-A442-FEBE8497C943}"/>
                  </a:ext>
                </a:extLst>
              </p:cNvPr>
              <p:cNvSpPr>
                <a:spLocks noChangeAspect="1" noChangeArrowheads="1"/>
              </p:cNvSpPr>
              <p:nvPr/>
            </p:nvSpPr>
            <p:spPr bwMode="auto">
              <a:xfrm>
                <a:off x="4621" y="3080"/>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5" name="Picture 822">
                <a:extLst>
                  <a:ext uri="{FF2B5EF4-FFF2-40B4-BE49-F238E27FC236}">
                    <a16:creationId xmlns:a16="http://schemas.microsoft.com/office/drawing/2014/main" id="{DF4D3517-EF56-08FA-DA25-0DF047C0166B}"/>
                  </a:ext>
                </a:extLst>
              </p:cNvPr>
              <p:cNvSpPr>
                <a:spLocks noChangeAspect="1" noChangeArrowheads="1"/>
              </p:cNvSpPr>
              <p:nvPr/>
            </p:nvSpPr>
            <p:spPr bwMode="auto">
              <a:xfrm>
                <a:off x="4705" y="3080"/>
                <a:ext cx="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6" name="Picture 823">
                <a:extLst>
                  <a:ext uri="{FF2B5EF4-FFF2-40B4-BE49-F238E27FC236}">
                    <a16:creationId xmlns:a16="http://schemas.microsoft.com/office/drawing/2014/main" id="{194DD4FC-2DDA-0ABF-EDDA-E311D31015B3}"/>
                  </a:ext>
                </a:extLst>
              </p:cNvPr>
              <p:cNvSpPr>
                <a:spLocks noChangeAspect="1" noChangeArrowheads="1"/>
              </p:cNvSpPr>
              <p:nvPr/>
            </p:nvSpPr>
            <p:spPr bwMode="auto">
              <a:xfrm>
                <a:off x="4578" y="3080"/>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7" name="Picture 824">
                <a:extLst>
                  <a:ext uri="{FF2B5EF4-FFF2-40B4-BE49-F238E27FC236}">
                    <a16:creationId xmlns:a16="http://schemas.microsoft.com/office/drawing/2014/main" id="{22025440-5BF2-8F0C-B9D1-4F04EB6289E8}"/>
                  </a:ext>
                </a:extLst>
              </p:cNvPr>
              <p:cNvSpPr>
                <a:spLocks noChangeAspect="1" noChangeArrowheads="1"/>
              </p:cNvSpPr>
              <p:nvPr/>
            </p:nvSpPr>
            <p:spPr bwMode="auto">
              <a:xfrm>
                <a:off x="4622" y="3080"/>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8" name="Picture 825">
                <a:extLst>
                  <a:ext uri="{FF2B5EF4-FFF2-40B4-BE49-F238E27FC236}">
                    <a16:creationId xmlns:a16="http://schemas.microsoft.com/office/drawing/2014/main" id="{E5B90E90-1EE1-4B5A-33AE-4437CEE80B0C}"/>
                  </a:ext>
                </a:extLst>
              </p:cNvPr>
              <p:cNvSpPr>
                <a:spLocks noChangeAspect="1" noChangeArrowheads="1"/>
              </p:cNvSpPr>
              <p:nvPr/>
            </p:nvSpPr>
            <p:spPr bwMode="auto">
              <a:xfrm>
                <a:off x="4705" y="3080"/>
                <a:ext cx="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29" name="Picture 826">
                <a:extLst>
                  <a:ext uri="{FF2B5EF4-FFF2-40B4-BE49-F238E27FC236}">
                    <a16:creationId xmlns:a16="http://schemas.microsoft.com/office/drawing/2014/main" id="{B7E1E6DB-DDD7-86D2-3847-C92CA0A0332B}"/>
                  </a:ext>
                </a:extLst>
              </p:cNvPr>
              <p:cNvSpPr>
                <a:spLocks noChangeAspect="1" noChangeArrowheads="1"/>
              </p:cNvSpPr>
              <p:nvPr/>
            </p:nvSpPr>
            <p:spPr bwMode="auto">
              <a:xfrm>
                <a:off x="4578" y="3081"/>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0" name="Picture 827">
                <a:extLst>
                  <a:ext uri="{FF2B5EF4-FFF2-40B4-BE49-F238E27FC236}">
                    <a16:creationId xmlns:a16="http://schemas.microsoft.com/office/drawing/2014/main" id="{A4C78067-FA4E-4215-D4BF-F076164D404E}"/>
                  </a:ext>
                </a:extLst>
              </p:cNvPr>
              <p:cNvSpPr>
                <a:spLocks noChangeAspect="1" noChangeArrowheads="1"/>
              </p:cNvSpPr>
              <p:nvPr/>
            </p:nvSpPr>
            <p:spPr bwMode="auto">
              <a:xfrm>
                <a:off x="4623" y="3081"/>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1" name="Picture 828">
                <a:extLst>
                  <a:ext uri="{FF2B5EF4-FFF2-40B4-BE49-F238E27FC236}">
                    <a16:creationId xmlns:a16="http://schemas.microsoft.com/office/drawing/2014/main" id="{EAF50C34-97E5-84D7-68EC-905ED11CBCA4}"/>
                  </a:ext>
                </a:extLst>
              </p:cNvPr>
              <p:cNvSpPr>
                <a:spLocks noChangeAspect="1" noChangeArrowheads="1"/>
              </p:cNvSpPr>
              <p:nvPr/>
            </p:nvSpPr>
            <p:spPr bwMode="auto">
              <a:xfrm>
                <a:off x="4705" y="3081"/>
                <a:ext cx="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2" name="Picture 829">
                <a:extLst>
                  <a:ext uri="{FF2B5EF4-FFF2-40B4-BE49-F238E27FC236}">
                    <a16:creationId xmlns:a16="http://schemas.microsoft.com/office/drawing/2014/main" id="{04A7C940-801C-53DD-90A6-CDB7647726E4}"/>
                  </a:ext>
                </a:extLst>
              </p:cNvPr>
              <p:cNvSpPr>
                <a:spLocks noChangeAspect="1" noChangeArrowheads="1"/>
              </p:cNvSpPr>
              <p:nvPr/>
            </p:nvSpPr>
            <p:spPr bwMode="auto">
              <a:xfrm>
                <a:off x="4578" y="3082"/>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3" name="Picture 830">
                <a:extLst>
                  <a:ext uri="{FF2B5EF4-FFF2-40B4-BE49-F238E27FC236}">
                    <a16:creationId xmlns:a16="http://schemas.microsoft.com/office/drawing/2014/main" id="{C17CDAB6-1721-036F-2FEB-B5B4EBF39261}"/>
                  </a:ext>
                </a:extLst>
              </p:cNvPr>
              <p:cNvSpPr>
                <a:spLocks noChangeAspect="1" noChangeArrowheads="1"/>
              </p:cNvSpPr>
              <p:nvPr/>
            </p:nvSpPr>
            <p:spPr bwMode="auto">
              <a:xfrm>
                <a:off x="4624" y="3082"/>
                <a:ext cx="7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4" name="Picture 831">
                <a:extLst>
                  <a:ext uri="{FF2B5EF4-FFF2-40B4-BE49-F238E27FC236}">
                    <a16:creationId xmlns:a16="http://schemas.microsoft.com/office/drawing/2014/main" id="{0C8402B4-5BF0-0746-07EE-EFC0045E468C}"/>
                  </a:ext>
                </a:extLst>
              </p:cNvPr>
              <p:cNvSpPr>
                <a:spLocks noChangeAspect="1" noChangeArrowheads="1"/>
              </p:cNvSpPr>
              <p:nvPr/>
            </p:nvSpPr>
            <p:spPr bwMode="auto">
              <a:xfrm>
                <a:off x="4705" y="3082"/>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5" name="Picture 832">
                <a:extLst>
                  <a:ext uri="{FF2B5EF4-FFF2-40B4-BE49-F238E27FC236}">
                    <a16:creationId xmlns:a16="http://schemas.microsoft.com/office/drawing/2014/main" id="{E2B72C17-A8FD-B8C2-E420-C1AA299A96FF}"/>
                  </a:ext>
                </a:extLst>
              </p:cNvPr>
              <p:cNvSpPr>
                <a:spLocks noChangeAspect="1" noChangeArrowheads="1"/>
              </p:cNvSpPr>
              <p:nvPr/>
            </p:nvSpPr>
            <p:spPr bwMode="auto">
              <a:xfrm>
                <a:off x="4744" y="3082"/>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6" name="Picture 833">
                <a:extLst>
                  <a:ext uri="{FF2B5EF4-FFF2-40B4-BE49-F238E27FC236}">
                    <a16:creationId xmlns:a16="http://schemas.microsoft.com/office/drawing/2014/main" id="{AB6ABF4F-353E-FC62-C486-C374A5B47E38}"/>
                  </a:ext>
                </a:extLst>
              </p:cNvPr>
              <p:cNvSpPr>
                <a:spLocks noChangeAspect="1" noChangeArrowheads="1"/>
              </p:cNvSpPr>
              <p:nvPr/>
            </p:nvSpPr>
            <p:spPr bwMode="auto">
              <a:xfrm>
                <a:off x="4578" y="3083"/>
                <a:ext cx="3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7" name="Picture 834">
                <a:extLst>
                  <a:ext uri="{FF2B5EF4-FFF2-40B4-BE49-F238E27FC236}">
                    <a16:creationId xmlns:a16="http://schemas.microsoft.com/office/drawing/2014/main" id="{839E6596-A048-EA49-EE70-00DC8406DB24}"/>
                  </a:ext>
                </a:extLst>
              </p:cNvPr>
              <p:cNvSpPr>
                <a:spLocks noChangeAspect="1" noChangeArrowheads="1"/>
              </p:cNvSpPr>
              <p:nvPr/>
            </p:nvSpPr>
            <p:spPr bwMode="auto">
              <a:xfrm>
                <a:off x="4625" y="3083"/>
                <a:ext cx="7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8" name="Picture 835">
                <a:extLst>
                  <a:ext uri="{FF2B5EF4-FFF2-40B4-BE49-F238E27FC236}">
                    <a16:creationId xmlns:a16="http://schemas.microsoft.com/office/drawing/2014/main" id="{01CC9FAB-4D33-64DB-B009-4CADD8BB3FD2}"/>
                  </a:ext>
                </a:extLst>
              </p:cNvPr>
              <p:cNvSpPr>
                <a:spLocks noChangeAspect="1" noChangeArrowheads="1"/>
              </p:cNvSpPr>
              <p:nvPr/>
            </p:nvSpPr>
            <p:spPr bwMode="auto">
              <a:xfrm>
                <a:off x="4705" y="3083"/>
                <a:ext cx="3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39" name="Picture 836">
                <a:extLst>
                  <a:ext uri="{FF2B5EF4-FFF2-40B4-BE49-F238E27FC236}">
                    <a16:creationId xmlns:a16="http://schemas.microsoft.com/office/drawing/2014/main" id="{C2538A4C-D413-5780-73FD-A47D2A6A40B7}"/>
                  </a:ext>
                </a:extLst>
              </p:cNvPr>
              <p:cNvSpPr>
                <a:spLocks noChangeAspect="1" noChangeArrowheads="1"/>
              </p:cNvSpPr>
              <p:nvPr/>
            </p:nvSpPr>
            <p:spPr bwMode="auto">
              <a:xfrm>
                <a:off x="4744" y="3083"/>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0" name="Picture 837">
                <a:extLst>
                  <a:ext uri="{FF2B5EF4-FFF2-40B4-BE49-F238E27FC236}">
                    <a16:creationId xmlns:a16="http://schemas.microsoft.com/office/drawing/2014/main" id="{4B873903-8BC1-65F3-6E1E-8D8EA111E061}"/>
                  </a:ext>
                </a:extLst>
              </p:cNvPr>
              <p:cNvSpPr>
                <a:spLocks noChangeAspect="1" noChangeArrowheads="1"/>
              </p:cNvSpPr>
              <p:nvPr/>
            </p:nvSpPr>
            <p:spPr bwMode="auto">
              <a:xfrm>
                <a:off x="4625" y="3084"/>
                <a:ext cx="7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1" name="Picture 838">
                <a:extLst>
                  <a:ext uri="{FF2B5EF4-FFF2-40B4-BE49-F238E27FC236}">
                    <a16:creationId xmlns:a16="http://schemas.microsoft.com/office/drawing/2014/main" id="{070A2753-D897-012D-CEA0-706A3665A87A}"/>
                  </a:ext>
                </a:extLst>
              </p:cNvPr>
              <p:cNvSpPr>
                <a:spLocks noChangeAspect="1" noChangeArrowheads="1"/>
              </p:cNvSpPr>
              <p:nvPr/>
            </p:nvSpPr>
            <p:spPr bwMode="auto">
              <a:xfrm>
                <a:off x="4777" y="3084"/>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2" name="Picture 839">
                <a:extLst>
                  <a:ext uri="{FF2B5EF4-FFF2-40B4-BE49-F238E27FC236}">
                    <a16:creationId xmlns:a16="http://schemas.microsoft.com/office/drawing/2014/main" id="{CAE5AB45-2083-9572-F8AD-9BBB28513386}"/>
                  </a:ext>
                </a:extLst>
              </p:cNvPr>
              <p:cNvSpPr>
                <a:spLocks noChangeAspect="1" noChangeArrowheads="1"/>
              </p:cNvSpPr>
              <p:nvPr/>
            </p:nvSpPr>
            <p:spPr bwMode="auto">
              <a:xfrm>
                <a:off x="4626" y="3085"/>
                <a:ext cx="7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3" name="Picture 840">
                <a:extLst>
                  <a:ext uri="{FF2B5EF4-FFF2-40B4-BE49-F238E27FC236}">
                    <a16:creationId xmlns:a16="http://schemas.microsoft.com/office/drawing/2014/main" id="{50987387-CEFC-C7F6-C6E1-3681484365CD}"/>
                  </a:ext>
                </a:extLst>
              </p:cNvPr>
              <p:cNvSpPr>
                <a:spLocks noChangeAspect="1" noChangeArrowheads="1"/>
              </p:cNvSpPr>
              <p:nvPr/>
            </p:nvSpPr>
            <p:spPr bwMode="auto">
              <a:xfrm>
                <a:off x="4777" y="3085"/>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4" name="Picture 841">
                <a:extLst>
                  <a:ext uri="{FF2B5EF4-FFF2-40B4-BE49-F238E27FC236}">
                    <a16:creationId xmlns:a16="http://schemas.microsoft.com/office/drawing/2014/main" id="{E86A237E-C76E-6268-D0AA-C15F2F525C93}"/>
                  </a:ext>
                </a:extLst>
              </p:cNvPr>
              <p:cNvSpPr>
                <a:spLocks noChangeAspect="1" noChangeArrowheads="1"/>
              </p:cNvSpPr>
              <p:nvPr/>
            </p:nvSpPr>
            <p:spPr bwMode="auto">
              <a:xfrm>
                <a:off x="4626" y="3086"/>
                <a:ext cx="7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5" name="Picture 842">
                <a:extLst>
                  <a:ext uri="{FF2B5EF4-FFF2-40B4-BE49-F238E27FC236}">
                    <a16:creationId xmlns:a16="http://schemas.microsoft.com/office/drawing/2014/main" id="{5F7B914A-3DBF-769C-B8A8-CB2E4BE62842}"/>
                  </a:ext>
                </a:extLst>
              </p:cNvPr>
              <p:cNvSpPr>
                <a:spLocks noChangeAspect="1" noChangeArrowheads="1"/>
              </p:cNvSpPr>
              <p:nvPr/>
            </p:nvSpPr>
            <p:spPr bwMode="auto">
              <a:xfrm>
                <a:off x="4626" y="3087"/>
                <a:ext cx="6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6" name="Picture 843">
                <a:extLst>
                  <a:ext uri="{FF2B5EF4-FFF2-40B4-BE49-F238E27FC236}">
                    <a16:creationId xmlns:a16="http://schemas.microsoft.com/office/drawing/2014/main" id="{0C538CF1-E389-0221-E83F-D44221262E15}"/>
                  </a:ext>
                </a:extLst>
              </p:cNvPr>
              <p:cNvSpPr>
                <a:spLocks noChangeAspect="1" noChangeArrowheads="1"/>
              </p:cNvSpPr>
              <p:nvPr/>
            </p:nvSpPr>
            <p:spPr bwMode="auto">
              <a:xfrm>
                <a:off x="4625" y="3088"/>
                <a:ext cx="7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7" name="Picture 844">
                <a:extLst>
                  <a:ext uri="{FF2B5EF4-FFF2-40B4-BE49-F238E27FC236}">
                    <a16:creationId xmlns:a16="http://schemas.microsoft.com/office/drawing/2014/main" id="{2BE57463-5867-759C-03B5-9FC47D677C43}"/>
                  </a:ext>
                </a:extLst>
              </p:cNvPr>
              <p:cNvSpPr>
                <a:spLocks noChangeAspect="1" noChangeArrowheads="1"/>
              </p:cNvSpPr>
              <p:nvPr/>
            </p:nvSpPr>
            <p:spPr bwMode="auto">
              <a:xfrm>
                <a:off x="4616" y="3089"/>
                <a:ext cx="7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8" name="Picture 845">
                <a:extLst>
                  <a:ext uri="{FF2B5EF4-FFF2-40B4-BE49-F238E27FC236}">
                    <a16:creationId xmlns:a16="http://schemas.microsoft.com/office/drawing/2014/main" id="{369C9595-3EED-4390-84D3-8E352D28D378}"/>
                  </a:ext>
                </a:extLst>
              </p:cNvPr>
              <p:cNvSpPr>
                <a:spLocks noChangeAspect="1" noChangeArrowheads="1"/>
              </p:cNvSpPr>
              <p:nvPr/>
            </p:nvSpPr>
            <p:spPr bwMode="auto">
              <a:xfrm>
                <a:off x="4615" y="3090"/>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49" name="Picture 846">
                <a:extLst>
                  <a:ext uri="{FF2B5EF4-FFF2-40B4-BE49-F238E27FC236}">
                    <a16:creationId xmlns:a16="http://schemas.microsoft.com/office/drawing/2014/main" id="{9C0CCC3F-A0DA-475B-3463-92CD73EC2668}"/>
                  </a:ext>
                </a:extLst>
              </p:cNvPr>
              <p:cNvSpPr>
                <a:spLocks noChangeAspect="1" noChangeArrowheads="1"/>
              </p:cNvSpPr>
              <p:nvPr/>
            </p:nvSpPr>
            <p:spPr bwMode="auto">
              <a:xfrm>
                <a:off x="4615" y="3091"/>
                <a:ext cx="7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0" name="Picture 847">
                <a:extLst>
                  <a:ext uri="{FF2B5EF4-FFF2-40B4-BE49-F238E27FC236}">
                    <a16:creationId xmlns:a16="http://schemas.microsoft.com/office/drawing/2014/main" id="{06850437-0374-BC90-F3B5-2B62CCC9FF66}"/>
                  </a:ext>
                </a:extLst>
              </p:cNvPr>
              <p:cNvSpPr>
                <a:spLocks noChangeAspect="1" noChangeArrowheads="1"/>
              </p:cNvSpPr>
              <p:nvPr/>
            </p:nvSpPr>
            <p:spPr bwMode="auto">
              <a:xfrm>
                <a:off x="4614" y="3092"/>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1" name="Picture 848">
                <a:extLst>
                  <a:ext uri="{FF2B5EF4-FFF2-40B4-BE49-F238E27FC236}">
                    <a16:creationId xmlns:a16="http://schemas.microsoft.com/office/drawing/2014/main" id="{8E801B99-2E38-CEFC-69CC-88417D7E10A9}"/>
                  </a:ext>
                </a:extLst>
              </p:cNvPr>
              <p:cNvSpPr>
                <a:spLocks noChangeAspect="1" noChangeArrowheads="1"/>
              </p:cNvSpPr>
              <p:nvPr/>
            </p:nvSpPr>
            <p:spPr bwMode="auto">
              <a:xfrm>
                <a:off x="4614" y="3093"/>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2" name="Picture 849">
                <a:extLst>
                  <a:ext uri="{FF2B5EF4-FFF2-40B4-BE49-F238E27FC236}">
                    <a16:creationId xmlns:a16="http://schemas.microsoft.com/office/drawing/2014/main" id="{DC39A563-4D59-6E96-B150-62539CDD41F6}"/>
                  </a:ext>
                </a:extLst>
              </p:cNvPr>
              <p:cNvSpPr>
                <a:spLocks noChangeAspect="1" noChangeArrowheads="1"/>
              </p:cNvSpPr>
              <p:nvPr/>
            </p:nvSpPr>
            <p:spPr bwMode="auto">
              <a:xfrm>
                <a:off x="4614" y="3094"/>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3" name="Picture 850">
                <a:extLst>
                  <a:ext uri="{FF2B5EF4-FFF2-40B4-BE49-F238E27FC236}">
                    <a16:creationId xmlns:a16="http://schemas.microsoft.com/office/drawing/2014/main" id="{85E44909-70EE-546B-F18D-62E92A8995ED}"/>
                  </a:ext>
                </a:extLst>
              </p:cNvPr>
              <p:cNvSpPr>
                <a:spLocks noChangeAspect="1" noChangeArrowheads="1"/>
              </p:cNvSpPr>
              <p:nvPr/>
            </p:nvSpPr>
            <p:spPr bwMode="auto">
              <a:xfrm>
                <a:off x="4614" y="3095"/>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4" name="Picture 851">
                <a:extLst>
                  <a:ext uri="{FF2B5EF4-FFF2-40B4-BE49-F238E27FC236}">
                    <a16:creationId xmlns:a16="http://schemas.microsoft.com/office/drawing/2014/main" id="{0C882156-91EA-56E5-5008-A2DE996460C7}"/>
                  </a:ext>
                </a:extLst>
              </p:cNvPr>
              <p:cNvSpPr>
                <a:spLocks noChangeAspect="1" noChangeArrowheads="1"/>
              </p:cNvSpPr>
              <p:nvPr/>
            </p:nvSpPr>
            <p:spPr bwMode="auto">
              <a:xfrm>
                <a:off x="4614" y="3096"/>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5" name="Picture 852">
                <a:extLst>
                  <a:ext uri="{FF2B5EF4-FFF2-40B4-BE49-F238E27FC236}">
                    <a16:creationId xmlns:a16="http://schemas.microsoft.com/office/drawing/2014/main" id="{0E6DE215-4B49-3668-C56F-41FC0222DBB6}"/>
                  </a:ext>
                </a:extLst>
              </p:cNvPr>
              <p:cNvSpPr>
                <a:spLocks noChangeAspect="1" noChangeArrowheads="1"/>
              </p:cNvSpPr>
              <p:nvPr/>
            </p:nvSpPr>
            <p:spPr bwMode="auto">
              <a:xfrm>
                <a:off x="4614" y="3097"/>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6" name="Picture 853">
                <a:extLst>
                  <a:ext uri="{FF2B5EF4-FFF2-40B4-BE49-F238E27FC236}">
                    <a16:creationId xmlns:a16="http://schemas.microsoft.com/office/drawing/2014/main" id="{B43F4FCF-7A51-7DA9-9383-81EB8FEA2701}"/>
                  </a:ext>
                </a:extLst>
              </p:cNvPr>
              <p:cNvSpPr>
                <a:spLocks noChangeAspect="1" noChangeArrowheads="1"/>
              </p:cNvSpPr>
              <p:nvPr/>
            </p:nvSpPr>
            <p:spPr bwMode="auto">
              <a:xfrm>
                <a:off x="4614" y="3098"/>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7" name="Picture 854">
                <a:extLst>
                  <a:ext uri="{FF2B5EF4-FFF2-40B4-BE49-F238E27FC236}">
                    <a16:creationId xmlns:a16="http://schemas.microsoft.com/office/drawing/2014/main" id="{9BE392E9-FADE-FD14-1A42-8950F38CE103}"/>
                  </a:ext>
                </a:extLst>
              </p:cNvPr>
              <p:cNvSpPr>
                <a:spLocks noChangeAspect="1" noChangeArrowheads="1"/>
              </p:cNvSpPr>
              <p:nvPr/>
            </p:nvSpPr>
            <p:spPr bwMode="auto">
              <a:xfrm>
                <a:off x="4614" y="3099"/>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8" name="Picture 855">
                <a:extLst>
                  <a:ext uri="{FF2B5EF4-FFF2-40B4-BE49-F238E27FC236}">
                    <a16:creationId xmlns:a16="http://schemas.microsoft.com/office/drawing/2014/main" id="{8CD269F0-4B20-ACAF-F3A7-95B91CFDEAFD}"/>
                  </a:ext>
                </a:extLst>
              </p:cNvPr>
              <p:cNvSpPr>
                <a:spLocks noChangeAspect="1" noChangeArrowheads="1"/>
              </p:cNvSpPr>
              <p:nvPr/>
            </p:nvSpPr>
            <p:spPr bwMode="auto">
              <a:xfrm>
                <a:off x="4614" y="3100"/>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59" name="Picture 856">
                <a:extLst>
                  <a:ext uri="{FF2B5EF4-FFF2-40B4-BE49-F238E27FC236}">
                    <a16:creationId xmlns:a16="http://schemas.microsoft.com/office/drawing/2014/main" id="{829658FB-B143-16D1-1C6F-04F38B011655}"/>
                  </a:ext>
                </a:extLst>
              </p:cNvPr>
              <p:cNvSpPr>
                <a:spLocks noChangeAspect="1" noChangeArrowheads="1"/>
              </p:cNvSpPr>
              <p:nvPr/>
            </p:nvSpPr>
            <p:spPr bwMode="auto">
              <a:xfrm>
                <a:off x="4614" y="3101"/>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0" name="Picture 857">
                <a:extLst>
                  <a:ext uri="{FF2B5EF4-FFF2-40B4-BE49-F238E27FC236}">
                    <a16:creationId xmlns:a16="http://schemas.microsoft.com/office/drawing/2014/main" id="{1E95D49E-0A44-3F6F-0D45-9E2658D18FFB}"/>
                  </a:ext>
                </a:extLst>
              </p:cNvPr>
              <p:cNvSpPr>
                <a:spLocks noChangeAspect="1" noChangeArrowheads="1"/>
              </p:cNvSpPr>
              <p:nvPr/>
            </p:nvSpPr>
            <p:spPr bwMode="auto">
              <a:xfrm>
                <a:off x="4614" y="3102"/>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1" name="Picture 858">
                <a:extLst>
                  <a:ext uri="{FF2B5EF4-FFF2-40B4-BE49-F238E27FC236}">
                    <a16:creationId xmlns:a16="http://schemas.microsoft.com/office/drawing/2014/main" id="{77B05A7E-D41C-2830-D0D5-2433698FBABF}"/>
                  </a:ext>
                </a:extLst>
              </p:cNvPr>
              <p:cNvSpPr>
                <a:spLocks noChangeAspect="1" noChangeArrowheads="1"/>
              </p:cNvSpPr>
              <p:nvPr/>
            </p:nvSpPr>
            <p:spPr bwMode="auto">
              <a:xfrm>
                <a:off x="4615" y="3103"/>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2" name="Picture 859">
                <a:extLst>
                  <a:ext uri="{FF2B5EF4-FFF2-40B4-BE49-F238E27FC236}">
                    <a16:creationId xmlns:a16="http://schemas.microsoft.com/office/drawing/2014/main" id="{0CC80D1E-F722-6521-4D94-16FEC083518A}"/>
                  </a:ext>
                </a:extLst>
              </p:cNvPr>
              <p:cNvSpPr>
                <a:spLocks noChangeAspect="1" noChangeArrowheads="1"/>
              </p:cNvSpPr>
              <p:nvPr/>
            </p:nvSpPr>
            <p:spPr bwMode="auto">
              <a:xfrm>
                <a:off x="4614" y="3104"/>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3" name="Picture 860">
                <a:extLst>
                  <a:ext uri="{FF2B5EF4-FFF2-40B4-BE49-F238E27FC236}">
                    <a16:creationId xmlns:a16="http://schemas.microsoft.com/office/drawing/2014/main" id="{841F03F9-9384-B957-F18F-E17FE484068B}"/>
                  </a:ext>
                </a:extLst>
              </p:cNvPr>
              <p:cNvSpPr>
                <a:spLocks noChangeAspect="1" noChangeArrowheads="1"/>
              </p:cNvSpPr>
              <p:nvPr/>
            </p:nvSpPr>
            <p:spPr bwMode="auto">
              <a:xfrm>
                <a:off x="4614" y="3104"/>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4" name="Picture 861">
                <a:extLst>
                  <a:ext uri="{FF2B5EF4-FFF2-40B4-BE49-F238E27FC236}">
                    <a16:creationId xmlns:a16="http://schemas.microsoft.com/office/drawing/2014/main" id="{F5C65CC9-D33F-61EF-E1F5-52FA12D0CBCB}"/>
                  </a:ext>
                </a:extLst>
              </p:cNvPr>
              <p:cNvSpPr>
                <a:spLocks noChangeAspect="1" noChangeArrowheads="1"/>
              </p:cNvSpPr>
              <p:nvPr/>
            </p:nvSpPr>
            <p:spPr bwMode="auto">
              <a:xfrm>
                <a:off x="4614" y="3105"/>
                <a:ext cx="8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5" name="Picture 862">
                <a:extLst>
                  <a:ext uri="{FF2B5EF4-FFF2-40B4-BE49-F238E27FC236}">
                    <a16:creationId xmlns:a16="http://schemas.microsoft.com/office/drawing/2014/main" id="{B7DAF8B8-8B3D-A9B8-DCD3-771FA9EB5509}"/>
                  </a:ext>
                </a:extLst>
              </p:cNvPr>
              <p:cNvSpPr>
                <a:spLocks noChangeAspect="1" noChangeArrowheads="1"/>
              </p:cNvSpPr>
              <p:nvPr/>
            </p:nvSpPr>
            <p:spPr bwMode="auto">
              <a:xfrm>
                <a:off x="4614" y="3106"/>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6" name="Picture 863">
                <a:extLst>
                  <a:ext uri="{FF2B5EF4-FFF2-40B4-BE49-F238E27FC236}">
                    <a16:creationId xmlns:a16="http://schemas.microsoft.com/office/drawing/2014/main" id="{D52BEFCE-1815-9870-BBB5-3EF58F3EF80F}"/>
                  </a:ext>
                </a:extLst>
              </p:cNvPr>
              <p:cNvSpPr>
                <a:spLocks noChangeAspect="1" noChangeArrowheads="1"/>
              </p:cNvSpPr>
              <p:nvPr/>
            </p:nvSpPr>
            <p:spPr bwMode="auto">
              <a:xfrm>
                <a:off x="4614" y="3107"/>
                <a:ext cx="8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567" name="Picture 864">
                <a:extLst>
                  <a:ext uri="{FF2B5EF4-FFF2-40B4-BE49-F238E27FC236}">
                    <a16:creationId xmlns:a16="http://schemas.microsoft.com/office/drawing/2014/main" id="{D3212E1C-AE51-388F-F892-ED9D901F6D34}"/>
                  </a:ext>
                </a:extLst>
              </p:cNvPr>
              <p:cNvSpPr>
                <a:spLocks noChangeAspect="1" noChangeArrowheads="1"/>
              </p:cNvSpPr>
              <p:nvPr/>
            </p:nvSpPr>
            <p:spPr bwMode="auto">
              <a:xfrm>
                <a:off x="4614" y="3108"/>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7176" name="Picture 865">
              <a:extLst>
                <a:ext uri="{FF2B5EF4-FFF2-40B4-BE49-F238E27FC236}">
                  <a16:creationId xmlns:a16="http://schemas.microsoft.com/office/drawing/2014/main" id="{7F82B577-41C5-54A2-4D1E-05643F89797E}"/>
                </a:ext>
              </a:extLst>
            </p:cNvPr>
            <p:cNvSpPr>
              <a:spLocks noChangeAspect="1" noChangeArrowheads="1"/>
            </p:cNvSpPr>
            <p:nvPr/>
          </p:nvSpPr>
          <p:spPr bwMode="auto">
            <a:xfrm>
              <a:off x="4614" y="3109"/>
              <a:ext cx="8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7" name="Picture 866">
              <a:extLst>
                <a:ext uri="{FF2B5EF4-FFF2-40B4-BE49-F238E27FC236}">
                  <a16:creationId xmlns:a16="http://schemas.microsoft.com/office/drawing/2014/main" id="{16AA2C01-8AD8-A744-792B-C16A083FC326}"/>
                </a:ext>
              </a:extLst>
            </p:cNvPr>
            <p:cNvSpPr>
              <a:spLocks noChangeAspect="1" noChangeArrowheads="1"/>
            </p:cNvSpPr>
            <p:nvPr/>
          </p:nvSpPr>
          <p:spPr bwMode="auto">
            <a:xfrm>
              <a:off x="4615" y="3110"/>
              <a:ext cx="7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8" name="Picture 867">
              <a:extLst>
                <a:ext uri="{FF2B5EF4-FFF2-40B4-BE49-F238E27FC236}">
                  <a16:creationId xmlns:a16="http://schemas.microsoft.com/office/drawing/2014/main" id="{A83DC98D-BF23-4CC0-861F-D9BA58A0C366}"/>
                </a:ext>
              </a:extLst>
            </p:cNvPr>
            <p:cNvSpPr>
              <a:spLocks noChangeAspect="1" noChangeArrowheads="1"/>
            </p:cNvSpPr>
            <p:nvPr/>
          </p:nvSpPr>
          <p:spPr bwMode="auto">
            <a:xfrm>
              <a:off x="4615" y="3111"/>
              <a:ext cx="7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9" name="Picture 868">
              <a:extLst>
                <a:ext uri="{FF2B5EF4-FFF2-40B4-BE49-F238E27FC236}">
                  <a16:creationId xmlns:a16="http://schemas.microsoft.com/office/drawing/2014/main" id="{80B77411-947A-BD25-59A7-F9B883FD05B5}"/>
                </a:ext>
              </a:extLst>
            </p:cNvPr>
            <p:cNvSpPr>
              <a:spLocks noChangeAspect="1" noChangeArrowheads="1"/>
            </p:cNvSpPr>
            <p:nvPr/>
          </p:nvSpPr>
          <p:spPr bwMode="auto">
            <a:xfrm>
              <a:off x="4624" y="3112"/>
              <a:ext cx="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0" name="Picture 869">
              <a:extLst>
                <a:ext uri="{FF2B5EF4-FFF2-40B4-BE49-F238E27FC236}">
                  <a16:creationId xmlns:a16="http://schemas.microsoft.com/office/drawing/2014/main" id="{DF831B06-80D8-4B3D-E95F-45302F9B98A4}"/>
                </a:ext>
              </a:extLst>
            </p:cNvPr>
            <p:cNvSpPr>
              <a:spLocks noChangeAspect="1" noChangeArrowheads="1"/>
            </p:cNvSpPr>
            <p:nvPr/>
          </p:nvSpPr>
          <p:spPr bwMode="auto">
            <a:xfrm>
              <a:off x="4648" y="3112"/>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1" name="Picture 870">
              <a:extLst>
                <a:ext uri="{FF2B5EF4-FFF2-40B4-BE49-F238E27FC236}">
                  <a16:creationId xmlns:a16="http://schemas.microsoft.com/office/drawing/2014/main" id="{AEDE547F-F7BC-2B1E-3411-8C44DBC6C992}"/>
                </a:ext>
              </a:extLst>
            </p:cNvPr>
            <p:cNvSpPr>
              <a:spLocks noChangeAspect="1" noChangeArrowheads="1"/>
            </p:cNvSpPr>
            <p:nvPr/>
          </p:nvSpPr>
          <p:spPr bwMode="auto">
            <a:xfrm>
              <a:off x="4675" y="3112"/>
              <a:ext cx="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2" name="Picture 871">
              <a:extLst>
                <a:ext uri="{FF2B5EF4-FFF2-40B4-BE49-F238E27FC236}">
                  <a16:creationId xmlns:a16="http://schemas.microsoft.com/office/drawing/2014/main" id="{A80406E5-0106-1DE8-7856-2A707727A01D}"/>
                </a:ext>
              </a:extLst>
            </p:cNvPr>
            <p:cNvSpPr>
              <a:spLocks noChangeAspect="1" noChangeArrowheads="1"/>
            </p:cNvSpPr>
            <p:nvPr/>
          </p:nvSpPr>
          <p:spPr bwMode="auto">
            <a:xfrm>
              <a:off x="4626" y="3113"/>
              <a:ext cx="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3" name="Picture 872">
              <a:extLst>
                <a:ext uri="{FF2B5EF4-FFF2-40B4-BE49-F238E27FC236}">
                  <a16:creationId xmlns:a16="http://schemas.microsoft.com/office/drawing/2014/main" id="{0F9D3B45-7062-716C-6655-50001ECD617A}"/>
                </a:ext>
              </a:extLst>
            </p:cNvPr>
            <p:cNvSpPr>
              <a:spLocks noChangeAspect="1" noChangeArrowheads="1"/>
            </p:cNvSpPr>
            <p:nvPr/>
          </p:nvSpPr>
          <p:spPr bwMode="auto">
            <a:xfrm>
              <a:off x="4648" y="3113"/>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4" name="Picture 873">
              <a:extLst>
                <a:ext uri="{FF2B5EF4-FFF2-40B4-BE49-F238E27FC236}">
                  <a16:creationId xmlns:a16="http://schemas.microsoft.com/office/drawing/2014/main" id="{39C9826B-8750-0BEF-716F-6655D22C56D7}"/>
                </a:ext>
              </a:extLst>
            </p:cNvPr>
            <p:cNvSpPr>
              <a:spLocks noChangeAspect="1" noChangeArrowheads="1"/>
            </p:cNvSpPr>
            <p:nvPr/>
          </p:nvSpPr>
          <p:spPr bwMode="auto">
            <a:xfrm>
              <a:off x="4676" y="3113"/>
              <a:ext cx="1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5" name="Picture 874">
              <a:extLst>
                <a:ext uri="{FF2B5EF4-FFF2-40B4-BE49-F238E27FC236}">
                  <a16:creationId xmlns:a16="http://schemas.microsoft.com/office/drawing/2014/main" id="{AAB993F5-F5B1-8F85-64CD-A053BE50F3F4}"/>
                </a:ext>
              </a:extLst>
            </p:cNvPr>
            <p:cNvSpPr>
              <a:spLocks noChangeAspect="1" noChangeArrowheads="1"/>
            </p:cNvSpPr>
            <p:nvPr/>
          </p:nvSpPr>
          <p:spPr bwMode="auto">
            <a:xfrm>
              <a:off x="4628" y="3114"/>
              <a:ext cx="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6" name="Picture 875">
              <a:extLst>
                <a:ext uri="{FF2B5EF4-FFF2-40B4-BE49-F238E27FC236}">
                  <a16:creationId xmlns:a16="http://schemas.microsoft.com/office/drawing/2014/main" id="{84459F95-4D0A-FC92-4F25-492C106CDD97}"/>
                </a:ext>
              </a:extLst>
            </p:cNvPr>
            <p:cNvSpPr>
              <a:spLocks noChangeAspect="1" noChangeArrowheads="1"/>
            </p:cNvSpPr>
            <p:nvPr/>
          </p:nvSpPr>
          <p:spPr bwMode="auto">
            <a:xfrm>
              <a:off x="4648" y="3114"/>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7" name="Picture 876">
              <a:extLst>
                <a:ext uri="{FF2B5EF4-FFF2-40B4-BE49-F238E27FC236}">
                  <a16:creationId xmlns:a16="http://schemas.microsoft.com/office/drawing/2014/main" id="{140CF0C3-99FA-15C6-EC6F-818FA6A840BD}"/>
                </a:ext>
              </a:extLst>
            </p:cNvPr>
            <p:cNvSpPr>
              <a:spLocks noChangeAspect="1" noChangeArrowheads="1"/>
            </p:cNvSpPr>
            <p:nvPr/>
          </p:nvSpPr>
          <p:spPr bwMode="auto">
            <a:xfrm>
              <a:off x="4678" y="3114"/>
              <a:ext cx="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8" name="Picture 877">
              <a:extLst>
                <a:ext uri="{FF2B5EF4-FFF2-40B4-BE49-F238E27FC236}">
                  <a16:creationId xmlns:a16="http://schemas.microsoft.com/office/drawing/2014/main" id="{1ABCFCD1-238C-04B0-8B2E-823B1CFFDFB3}"/>
                </a:ext>
              </a:extLst>
            </p:cNvPr>
            <p:cNvSpPr>
              <a:spLocks noChangeAspect="1" noChangeArrowheads="1"/>
            </p:cNvSpPr>
            <p:nvPr/>
          </p:nvSpPr>
          <p:spPr bwMode="auto">
            <a:xfrm>
              <a:off x="4628" y="3115"/>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89" name="Picture 878">
              <a:extLst>
                <a:ext uri="{FF2B5EF4-FFF2-40B4-BE49-F238E27FC236}">
                  <a16:creationId xmlns:a16="http://schemas.microsoft.com/office/drawing/2014/main" id="{E1F06F5B-BF84-D132-04B3-02F44D692930}"/>
                </a:ext>
              </a:extLst>
            </p:cNvPr>
            <p:cNvSpPr>
              <a:spLocks noChangeAspect="1" noChangeArrowheads="1"/>
            </p:cNvSpPr>
            <p:nvPr/>
          </p:nvSpPr>
          <p:spPr bwMode="auto">
            <a:xfrm>
              <a:off x="4648" y="3115"/>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0" name="Picture 879">
              <a:extLst>
                <a:ext uri="{FF2B5EF4-FFF2-40B4-BE49-F238E27FC236}">
                  <a16:creationId xmlns:a16="http://schemas.microsoft.com/office/drawing/2014/main" id="{358B30DA-267F-EA5D-A99F-AB0D73937360}"/>
                </a:ext>
              </a:extLst>
            </p:cNvPr>
            <p:cNvSpPr>
              <a:spLocks noChangeAspect="1" noChangeArrowheads="1"/>
            </p:cNvSpPr>
            <p:nvPr/>
          </p:nvSpPr>
          <p:spPr bwMode="auto">
            <a:xfrm>
              <a:off x="4682" y="3115"/>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1" name="Picture 880">
              <a:extLst>
                <a:ext uri="{FF2B5EF4-FFF2-40B4-BE49-F238E27FC236}">
                  <a16:creationId xmlns:a16="http://schemas.microsoft.com/office/drawing/2014/main" id="{30B04839-84EA-EEC8-A038-A2B45E152ABC}"/>
                </a:ext>
              </a:extLst>
            </p:cNvPr>
            <p:cNvSpPr>
              <a:spLocks noChangeAspect="1" noChangeArrowheads="1"/>
            </p:cNvSpPr>
            <p:nvPr/>
          </p:nvSpPr>
          <p:spPr bwMode="auto">
            <a:xfrm>
              <a:off x="4607" y="3116"/>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2" name="Picture 881">
              <a:extLst>
                <a:ext uri="{FF2B5EF4-FFF2-40B4-BE49-F238E27FC236}">
                  <a16:creationId xmlns:a16="http://schemas.microsoft.com/office/drawing/2014/main" id="{24DD14F2-8FD9-4619-ED2F-5E69BC67C686}"/>
                </a:ext>
              </a:extLst>
            </p:cNvPr>
            <p:cNvSpPr>
              <a:spLocks noChangeAspect="1" noChangeArrowheads="1"/>
            </p:cNvSpPr>
            <p:nvPr/>
          </p:nvSpPr>
          <p:spPr bwMode="auto">
            <a:xfrm>
              <a:off x="4648" y="3116"/>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3" name="Picture 882">
              <a:extLst>
                <a:ext uri="{FF2B5EF4-FFF2-40B4-BE49-F238E27FC236}">
                  <a16:creationId xmlns:a16="http://schemas.microsoft.com/office/drawing/2014/main" id="{817D5AC3-79E5-932D-848A-ACBBAE42A415}"/>
                </a:ext>
              </a:extLst>
            </p:cNvPr>
            <p:cNvSpPr>
              <a:spLocks noChangeAspect="1" noChangeArrowheads="1"/>
            </p:cNvSpPr>
            <p:nvPr/>
          </p:nvSpPr>
          <p:spPr bwMode="auto">
            <a:xfrm>
              <a:off x="4685" y="3116"/>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4" name="Picture 883">
              <a:extLst>
                <a:ext uri="{FF2B5EF4-FFF2-40B4-BE49-F238E27FC236}">
                  <a16:creationId xmlns:a16="http://schemas.microsoft.com/office/drawing/2014/main" id="{7C5985EA-9C56-AE4C-D634-6D9139743A32}"/>
                </a:ext>
              </a:extLst>
            </p:cNvPr>
            <p:cNvSpPr>
              <a:spLocks noChangeAspect="1" noChangeArrowheads="1"/>
            </p:cNvSpPr>
            <p:nvPr/>
          </p:nvSpPr>
          <p:spPr bwMode="auto">
            <a:xfrm>
              <a:off x="4600" y="3117"/>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5" name="Picture 884">
              <a:extLst>
                <a:ext uri="{FF2B5EF4-FFF2-40B4-BE49-F238E27FC236}">
                  <a16:creationId xmlns:a16="http://schemas.microsoft.com/office/drawing/2014/main" id="{5B558A66-445C-72CD-CFF0-7BB91A5ADCB9}"/>
                </a:ext>
              </a:extLst>
            </p:cNvPr>
            <p:cNvSpPr>
              <a:spLocks noChangeAspect="1" noChangeArrowheads="1"/>
            </p:cNvSpPr>
            <p:nvPr/>
          </p:nvSpPr>
          <p:spPr bwMode="auto">
            <a:xfrm>
              <a:off x="4607" y="3117"/>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6" name="Picture 885">
              <a:extLst>
                <a:ext uri="{FF2B5EF4-FFF2-40B4-BE49-F238E27FC236}">
                  <a16:creationId xmlns:a16="http://schemas.microsoft.com/office/drawing/2014/main" id="{2E9755DA-9AB2-67EE-54BB-5C4D9E546FB9}"/>
                </a:ext>
              </a:extLst>
            </p:cNvPr>
            <p:cNvSpPr>
              <a:spLocks noChangeAspect="1" noChangeArrowheads="1"/>
            </p:cNvSpPr>
            <p:nvPr/>
          </p:nvSpPr>
          <p:spPr bwMode="auto">
            <a:xfrm>
              <a:off x="4648" y="3117"/>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7" name="Picture 886">
              <a:extLst>
                <a:ext uri="{FF2B5EF4-FFF2-40B4-BE49-F238E27FC236}">
                  <a16:creationId xmlns:a16="http://schemas.microsoft.com/office/drawing/2014/main" id="{8016BBA6-FB5E-1564-D6D7-B4E920D7DB3E}"/>
                </a:ext>
              </a:extLst>
            </p:cNvPr>
            <p:cNvSpPr>
              <a:spLocks noChangeAspect="1" noChangeArrowheads="1"/>
            </p:cNvSpPr>
            <p:nvPr/>
          </p:nvSpPr>
          <p:spPr bwMode="auto">
            <a:xfrm>
              <a:off x="4685" y="3117"/>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8" name="Picture 887">
              <a:extLst>
                <a:ext uri="{FF2B5EF4-FFF2-40B4-BE49-F238E27FC236}">
                  <a16:creationId xmlns:a16="http://schemas.microsoft.com/office/drawing/2014/main" id="{ED416BD4-A47F-A3DB-FD82-D9BE20E0525E}"/>
                </a:ext>
              </a:extLst>
            </p:cNvPr>
            <p:cNvSpPr>
              <a:spLocks noChangeAspect="1" noChangeArrowheads="1"/>
            </p:cNvSpPr>
            <p:nvPr/>
          </p:nvSpPr>
          <p:spPr bwMode="auto">
            <a:xfrm>
              <a:off x="4715" y="3117"/>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99" name="Picture 888">
              <a:extLst>
                <a:ext uri="{FF2B5EF4-FFF2-40B4-BE49-F238E27FC236}">
                  <a16:creationId xmlns:a16="http://schemas.microsoft.com/office/drawing/2014/main" id="{FACBA525-DD72-A780-84CA-8595FF304BC2}"/>
                </a:ext>
              </a:extLst>
            </p:cNvPr>
            <p:cNvSpPr>
              <a:spLocks noChangeAspect="1" noChangeArrowheads="1"/>
            </p:cNvSpPr>
            <p:nvPr/>
          </p:nvSpPr>
          <p:spPr bwMode="auto">
            <a:xfrm>
              <a:off x="4599" y="3118"/>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0" name="Picture 889">
              <a:extLst>
                <a:ext uri="{FF2B5EF4-FFF2-40B4-BE49-F238E27FC236}">
                  <a16:creationId xmlns:a16="http://schemas.microsoft.com/office/drawing/2014/main" id="{909390C7-229B-0110-DD33-4C1A6F86C188}"/>
                </a:ext>
              </a:extLst>
            </p:cNvPr>
            <p:cNvSpPr>
              <a:spLocks noChangeAspect="1" noChangeArrowheads="1"/>
            </p:cNvSpPr>
            <p:nvPr/>
          </p:nvSpPr>
          <p:spPr bwMode="auto">
            <a:xfrm>
              <a:off x="4607" y="3118"/>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1" name="Picture 890">
              <a:extLst>
                <a:ext uri="{FF2B5EF4-FFF2-40B4-BE49-F238E27FC236}">
                  <a16:creationId xmlns:a16="http://schemas.microsoft.com/office/drawing/2014/main" id="{D2E08BBD-8339-1552-3525-897FD9BD1D53}"/>
                </a:ext>
              </a:extLst>
            </p:cNvPr>
            <p:cNvSpPr>
              <a:spLocks noChangeAspect="1" noChangeArrowheads="1"/>
            </p:cNvSpPr>
            <p:nvPr/>
          </p:nvSpPr>
          <p:spPr bwMode="auto">
            <a:xfrm>
              <a:off x="4648" y="3118"/>
              <a:ext cx="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2" name="Picture 891">
              <a:extLst>
                <a:ext uri="{FF2B5EF4-FFF2-40B4-BE49-F238E27FC236}">
                  <a16:creationId xmlns:a16="http://schemas.microsoft.com/office/drawing/2014/main" id="{4832F6D2-69C1-5823-8FC2-064AAF3561BC}"/>
                </a:ext>
              </a:extLst>
            </p:cNvPr>
            <p:cNvSpPr>
              <a:spLocks noChangeAspect="1" noChangeArrowheads="1"/>
            </p:cNvSpPr>
            <p:nvPr/>
          </p:nvSpPr>
          <p:spPr bwMode="auto">
            <a:xfrm>
              <a:off x="4685" y="3118"/>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3" name="Picture 892">
              <a:extLst>
                <a:ext uri="{FF2B5EF4-FFF2-40B4-BE49-F238E27FC236}">
                  <a16:creationId xmlns:a16="http://schemas.microsoft.com/office/drawing/2014/main" id="{35ECD4D1-B3D0-2688-CA9F-3694082616D7}"/>
                </a:ext>
              </a:extLst>
            </p:cNvPr>
            <p:cNvSpPr>
              <a:spLocks noChangeAspect="1" noChangeArrowheads="1"/>
            </p:cNvSpPr>
            <p:nvPr/>
          </p:nvSpPr>
          <p:spPr bwMode="auto">
            <a:xfrm>
              <a:off x="4714" y="3118"/>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4" name="Picture 893">
              <a:extLst>
                <a:ext uri="{FF2B5EF4-FFF2-40B4-BE49-F238E27FC236}">
                  <a16:creationId xmlns:a16="http://schemas.microsoft.com/office/drawing/2014/main" id="{280135C8-27CF-39B8-6557-A83FA8E8DF73}"/>
                </a:ext>
              </a:extLst>
            </p:cNvPr>
            <p:cNvSpPr>
              <a:spLocks noChangeAspect="1" noChangeArrowheads="1"/>
            </p:cNvSpPr>
            <p:nvPr/>
          </p:nvSpPr>
          <p:spPr bwMode="auto">
            <a:xfrm>
              <a:off x="4599" y="3119"/>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5" name="Picture 894">
              <a:extLst>
                <a:ext uri="{FF2B5EF4-FFF2-40B4-BE49-F238E27FC236}">
                  <a16:creationId xmlns:a16="http://schemas.microsoft.com/office/drawing/2014/main" id="{A358DFB5-9D2A-181F-B3F9-43816E66C791}"/>
                </a:ext>
              </a:extLst>
            </p:cNvPr>
            <p:cNvSpPr>
              <a:spLocks noChangeAspect="1" noChangeArrowheads="1"/>
            </p:cNvSpPr>
            <p:nvPr/>
          </p:nvSpPr>
          <p:spPr bwMode="auto">
            <a:xfrm>
              <a:off x="4599" y="3120"/>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6" name="Picture 895">
              <a:extLst>
                <a:ext uri="{FF2B5EF4-FFF2-40B4-BE49-F238E27FC236}">
                  <a16:creationId xmlns:a16="http://schemas.microsoft.com/office/drawing/2014/main" id="{14BE9167-55EB-A320-E087-3171CAA2DC7A}"/>
                </a:ext>
              </a:extLst>
            </p:cNvPr>
            <p:cNvSpPr>
              <a:spLocks noChangeAspect="1" noChangeArrowheads="1"/>
            </p:cNvSpPr>
            <p:nvPr/>
          </p:nvSpPr>
          <p:spPr bwMode="auto">
            <a:xfrm>
              <a:off x="4599" y="3121"/>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7" name="Picture 896">
              <a:extLst>
                <a:ext uri="{FF2B5EF4-FFF2-40B4-BE49-F238E27FC236}">
                  <a16:creationId xmlns:a16="http://schemas.microsoft.com/office/drawing/2014/main" id="{EC8A5F28-A088-12C2-BF5D-05C5A5C6CA62}"/>
                </a:ext>
              </a:extLst>
            </p:cNvPr>
            <p:cNvSpPr>
              <a:spLocks noChangeAspect="1" noChangeArrowheads="1"/>
            </p:cNvSpPr>
            <p:nvPr/>
          </p:nvSpPr>
          <p:spPr bwMode="auto">
            <a:xfrm>
              <a:off x="4599" y="3122"/>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8" name="Picture 897">
              <a:extLst>
                <a:ext uri="{FF2B5EF4-FFF2-40B4-BE49-F238E27FC236}">
                  <a16:creationId xmlns:a16="http://schemas.microsoft.com/office/drawing/2014/main" id="{1FD0587E-1900-3C49-4C9F-8C13BB8F3037}"/>
                </a:ext>
              </a:extLst>
            </p:cNvPr>
            <p:cNvSpPr>
              <a:spLocks noChangeAspect="1" noChangeArrowheads="1"/>
            </p:cNvSpPr>
            <p:nvPr/>
          </p:nvSpPr>
          <p:spPr bwMode="auto">
            <a:xfrm>
              <a:off x="4599" y="3123"/>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09" name="Picture 898">
              <a:extLst>
                <a:ext uri="{FF2B5EF4-FFF2-40B4-BE49-F238E27FC236}">
                  <a16:creationId xmlns:a16="http://schemas.microsoft.com/office/drawing/2014/main" id="{7015E7AF-FE16-1D4B-ED77-9AF28EE44BA6}"/>
                </a:ext>
              </a:extLst>
            </p:cNvPr>
            <p:cNvSpPr>
              <a:spLocks noChangeAspect="1" noChangeArrowheads="1"/>
            </p:cNvSpPr>
            <p:nvPr/>
          </p:nvSpPr>
          <p:spPr bwMode="auto">
            <a:xfrm>
              <a:off x="4591" y="3124"/>
              <a:ext cx="1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0" name="Picture 899">
              <a:extLst>
                <a:ext uri="{FF2B5EF4-FFF2-40B4-BE49-F238E27FC236}">
                  <a16:creationId xmlns:a16="http://schemas.microsoft.com/office/drawing/2014/main" id="{57E49C72-CB43-F9C2-5517-32BE78A1DDD9}"/>
                </a:ext>
              </a:extLst>
            </p:cNvPr>
            <p:cNvSpPr>
              <a:spLocks noChangeAspect="1" noChangeArrowheads="1"/>
            </p:cNvSpPr>
            <p:nvPr/>
          </p:nvSpPr>
          <p:spPr bwMode="auto">
            <a:xfrm>
              <a:off x="4590" y="3125"/>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1" name="Picture 900">
              <a:extLst>
                <a:ext uri="{FF2B5EF4-FFF2-40B4-BE49-F238E27FC236}">
                  <a16:creationId xmlns:a16="http://schemas.microsoft.com/office/drawing/2014/main" id="{A6456CEF-294D-F265-FA2D-EEC3C35E5A27}"/>
                </a:ext>
              </a:extLst>
            </p:cNvPr>
            <p:cNvSpPr>
              <a:spLocks noChangeAspect="1" noChangeArrowheads="1"/>
            </p:cNvSpPr>
            <p:nvPr/>
          </p:nvSpPr>
          <p:spPr bwMode="auto">
            <a:xfrm>
              <a:off x="4590" y="3126"/>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2" name="Picture 901">
              <a:extLst>
                <a:ext uri="{FF2B5EF4-FFF2-40B4-BE49-F238E27FC236}">
                  <a16:creationId xmlns:a16="http://schemas.microsoft.com/office/drawing/2014/main" id="{4EAFF96B-3483-4BFE-17D9-1316346ADB2E}"/>
                </a:ext>
              </a:extLst>
            </p:cNvPr>
            <p:cNvSpPr>
              <a:spLocks noChangeAspect="1" noChangeArrowheads="1"/>
            </p:cNvSpPr>
            <p:nvPr/>
          </p:nvSpPr>
          <p:spPr bwMode="auto">
            <a:xfrm>
              <a:off x="4590" y="3127"/>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3" name="Picture 902">
              <a:extLst>
                <a:ext uri="{FF2B5EF4-FFF2-40B4-BE49-F238E27FC236}">
                  <a16:creationId xmlns:a16="http://schemas.microsoft.com/office/drawing/2014/main" id="{D6E5B76F-8EEA-CCE1-4537-3ECE6CB9F8B1}"/>
                </a:ext>
              </a:extLst>
            </p:cNvPr>
            <p:cNvSpPr>
              <a:spLocks noChangeAspect="1" noChangeArrowheads="1"/>
            </p:cNvSpPr>
            <p:nvPr/>
          </p:nvSpPr>
          <p:spPr bwMode="auto">
            <a:xfrm>
              <a:off x="4590" y="3128"/>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4" name="Picture 903">
              <a:extLst>
                <a:ext uri="{FF2B5EF4-FFF2-40B4-BE49-F238E27FC236}">
                  <a16:creationId xmlns:a16="http://schemas.microsoft.com/office/drawing/2014/main" id="{A120FF69-5E6B-772C-D436-64807E896F97}"/>
                </a:ext>
              </a:extLst>
            </p:cNvPr>
            <p:cNvSpPr>
              <a:spLocks noChangeAspect="1" noChangeArrowheads="1"/>
            </p:cNvSpPr>
            <p:nvPr/>
          </p:nvSpPr>
          <p:spPr bwMode="auto">
            <a:xfrm>
              <a:off x="4590" y="3128"/>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5" name="Picture 904">
              <a:extLst>
                <a:ext uri="{FF2B5EF4-FFF2-40B4-BE49-F238E27FC236}">
                  <a16:creationId xmlns:a16="http://schemas.microsoft.com/office/drawing/2014/main" id="{4B321630-C825-CEA8-C660-625D21A41536}"/>
                </a:ext>
              </a:extLst>
            </p:cNvPr>
            <p:cNvSpPr>
              <a:spLocks noChangeAspect="1" noChangeArrowheads="1"/>
            </p:cNvSpPr>
            <p:nvPr/>
          </p:nvSpPr>
          <p:spPr bwMode="auto">
            <a:xfrm>
              <a:off x="4590" y="3129"/>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6" name="Picture 905">
              <a:extLst>
                <a:ext uri="{FF2B5EF4-FFF2-40B4-BE49-F238E27FC236}">
                  <a16:creationId xmlns:a16="http://schemas.microsoft.com/office/drawing/2014/main" id="{3522FC93-7724-C3EC-5915-32F226CA0D92}"/>
                </a:ext>
              </a:extLst>
            </p:cNvPr>
            <p:cNvSpPr>
              <a:spLocks noChangeAspect="1" noChangeArrowheads="1"/>
            </p:cNvSpPr>
            <p:nvPr/>
          </p:nvSpPr>
          <p:spPr bwMode="auto">
            <a:xfrm>
              <a:off x="4590" y="3130"/>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7" name="Picture 906">
              <a:extLst>
                <a:ext uri="{FF2B5EF4-FFF2-40B4-BE49-F238E27FC236}">
                  <a16:creationId xmlns:a16="http://schemas.microsoft.com/office/drawing/2014/main" id="{43FEB8F5-E4F2-A4D5-4B4C-75AA86DEE102}"/>
                </a:ext>
              </a:extLst>
            </p:cNvPr>
            <p:cNvSpPr>
              <a:spLocks noChangeAspect="1" noChangeArrowheads="1"/>
            </p:cNvSpPr>
            <p:nvPr/>
          </p:nvSpPr>
          <p:spPr bwMode="auto">
            <a:xfrm>
              <a:off x="4590" y="3131"/>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8" name="Picture 907">
              <a:extLst>
                <a:ext uri="{FF2B5EF4-FFF2-40B4-BE49-F238E27FC236}">
                  <a16:creationId xmlns:a16="http://schemas.microsoft.com/office/drawing/2014/main" id="{E5704B0B-7E45-EB81-0D3F-745334947EF0}"/>
                </a:ext>
              </a:extLst>
            </p:cNvPr>
            <p:cNvSpPr>
              <a:spLocks noChangeAspect="1" noChangeArrowheads="1"/>
            </p:cNvSpPr>
            <p:nvPr/>
          </p:nvSpPr>
          <p:spPr bwMode="auto">
            <a:xfrm>
              <a:off x="4598" y="3132"/>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19" name="Picture 908">
              <a:extLst>
                <a:ext uri="{FF2B5EF4-FFF2-40B4-BE49-F238E27FC236}">
                  <a16:creationId xmlns:a16="http://schemas.microsoft.com/office/drawing/2014/main" id="{068E43B4-A6D9-76FB-A6C4-85CD411CC9C7}"/>
                </a:ext>
              </a:extLst>
            </p:cNvPr>
            <p:cNvSpPr>
              <a:spLocks noChangeAspect="1" noChangeArrowheads="1"/>
            </p:cNvSpPr>
            <p:nvPr/>
          </p:nvSpPr>
          <p:spPr bwMode="auto">
            <a:xfrm>
              <a:off x="4599" y="3133"/>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0" name="Picture 909">
              <a:extLst>
                <a:ext uri="{FF2B5EF4-FFF2-40B4-BE49-F238E27FC236}">
                  <a16:creationId xmlns:a16="http://schemas.microsoft.com/office/drawing/2014/main" id="{E16644EB-12BA-4895-F651-A5C35BCF2244}"/>
                </a:ext>
              </a:extLst>
            </p:cNvPr>
            <p:cNvSpPr>
              <a:spLocks noChangeAspect="1" noChangeArrowheads="1"/>
            </p:cNvSpPr>
            <p:nvPr/>
          </p:nvSpPr>
          <p:spPr bwMode="auto">
            <a:xfrm>
              <a:off x="4599" y="3134"/>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1" name="Picture 910">
              <a:extLst>
                <a:ext uri="{FF2B5EF4-FFF2-40B4-BE49-F238E27FC236}">
                  <a16:creationId xmlns:a16="http://schemas.microsoft.com/office/drawing/2014/main" id="{5BB44B88-2792-9145-3C59-419D76F71FB0}"/>
                </a:ext>
              </a:extLst>
            </p:cNvPr>
            <p:cNvSpPr>
              <a:spLocks noChangeAspect="1" noChangeArrowheads="1"/>
            </p:cNvSpPr>
            <p:nvPr/>
          </p:nvSpPr>
          <p:spPr bwMode="auto">
            <a:xfrm>
              <a:off x="4599" y="3135"/>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2" name="Picture 911">
              <a:extLst>
                <a:ext uri="{FF2B5EF4-FFF2-40B4-BE49-F238E27FC236}">
                  <a16:creationId xmlns:a16="http://schemas.microsoft.com/office/drawing/2014/main" id="{ACDA783C-4D42-147B-3A4F-E543E8B4B6EE}"/>
                </a:ext>
              </a:extLst>
            </p:cNvPr>
            <p:cNvSpPr>
              <a:spLocks noChangeAspect="1" noChangeArrowheads="1"/>
            </p:cNvSpPr>
            <p:nvPr/>
          </p:nvSpPr>
          <p:spPr bwMode="auto">
            <a:xfrm>
              <a:off x="4607" y="313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3" name="Picture 912">
              <a:extLst>
                <a:ext uri="{FF2B5EF4-FFF2-40B4-BE49-F238E27FC236}">
                  <a16:creationId xmlns:a16="http://schemas.microsoft.com/office/drawing/2014/main" id="{33464160-0B2D-0E4F-C758-359B0A82A445}"/>
                </a:ext>
              </a:extLst>
            </p:cNvPr>
            <p:cNvSpPr>
              <a:spLocks noChangeAspect="1" noChangeArrowheads="1"/>
            </p:cNvSpPr>
            <p:nvPr/>
          </p:nvSpPr>
          <p:spPr bwMode="auto">
            <a:xfrm>
              <a:off x="4713" y="3135"/>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4" name="Picture 913">
              <a:extLst>
                <a:ext uri="{FF2B5EF4-FFF2-40B4-BE49-F238E27FC236}">
                  <a16:creationId xmlns:a16="http://schemas.microsoft.com/office/drawing/2014/main" id="{71CB8785-0A1A-7219-031E-36C1BC1EB725}"/>
                </a:ext>
              </a:extLst>
            </p:cNvPr>
            <p:cNvSpPr>
              <a:spLocks noChangeAspect="1" noChangeArrowheads="1"/>
            </p:cNvSpPr>
            <p:nvPr/>
          </p:nvSpPr>
          <p:spPr bwMode="auto">
            <a:xfrm>
              <a:off x="4599" y="3136"/>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5" name="Picture 914">
              <a:extLst>
                <a:ext uri="{FF2B5EF4-FFF2-40B4-BE49-F238E27FC236}">
                  <a16:creationId xmlns:a16="http://schemas.microsoft.com/office/drawing/2014/main" id="{15F78236-180D-D5EA-23EE-CC860076995F}"/>
                </a:ext>
              </a:extLst>
            </p:cNvPr>
            <p:cNvSpPr>
              <a:spLocks noChangeAspect="1" noChangeArrowheads="1"/>
            </p:cNvSpPr>
            <p:nvPr/>
          </p:nvSpPr>
          <p:spPr bwMode="auto">
            <a:xfrm>
              <a:off x="4607" y="313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6" name="Picture 915">
              <a:extLst>
                <a:ext uri="{FF2B5EF4-FFF2-40B4-BE49-F238E27FC236}">
                  <a16:creationId xmlns:a16="http://schemas.microsoft.com/office/drawing/2014/main" id="{159F7B43-9068-85CA-5487-7F456EBD071F}"/>
                </a:ext>
              </a:extLst>
            </p:cNvPr>
            <p:cNvSpPr>
              <a:spLocks noChangeAspect="1" noChangeArrowheads="1"/>
            </p:cNvSpPr>
            <p:nvPr/>
          </p:nvSpPr>
          <p:spPr bwMode="auto">
            <a:xfrm>
              <a:off x="4714" y="3136"/>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7" name="Picture 916">
              <a:extLst>
                <a:ext uri="{FF2B5EF4-FFF2-40B4-BE49-F238E27FC236}">
                  <a16:creationId xmlns:a16="http://schemas.microsoft.com/office/drawing/2014/main" id="{7EE843D2-6653-4725-FD76-3D4A5045C98D}"/>
                </a:ext>
              </a:extLst>
            </p:cNvPr>
            <p:cNvSpPr>
              <a:spLocks noChangeAspect="1" noChangeArrowheads="1"/>
            </p:cNvSpPr>
            <p:nvPr/>
          </p:nvSpPr>
          <p:spPr bwMode="auto">
            <a:xfrm>
              <a:off x="4600" y="3137"/>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8" name="Picture 917">
              <a:extLst>
                <a:ext uri="{FF2B5EF4-FFF2-40B4-BE49-F238E27FC236}">
                  <a16:creationId xmlns:a16="http://schemas.microsoft.com/office/drawing/2014/main" id="{EC7B529C-8BC9-13E4-D789-0B7B134B5063}"/>
                </a:ext>
              </a:extLst>
            </p:cNvPr>
            <p:cNvSpPr>
              <a:spLocks noChangeAspect="1" noChangeArrowheads="1"/>
            </p:cNvSpPr>
            <p:nvPr/>
          </p:nvSpPr>
          <p:spPr bwMode="auto">
            <a:xfrm>
              <a:off x="4607" y="313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29" name="Picture 918">
              <a:extLst>
                <a:ext uri="{FF2B5EF4-FFF2-40B4-BE49-F238E27FC236}">
                  <a16:creationId xmlns:a16="http://schemas.microsoft.com/office/drawing/2014/main" id="{BA1D1F23-623F-770E-DA6F-2F590E7ABF15}"/>
                </a:ext>
              </a:extLst>
            </p:cNvPr>
            <p:cNvSpPr>
              <a:spLocks noChangeAspect="1" noChangeArrowheads="1"/>
            </p:cNvSpPr>
            <p:nvPr/>
          </p:nvSpPr>
          <p:spPr bwMode="auto">
            <a:xfrm>
              <a:off x="4715" y="3137"/>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0" name="Picture 919">
              <a:extLst>
                <a:ext uri="{FF2B5EF4-FFF2-40B4-BE49-F238E27FC236}">
                  <a16:creationId xmlns:a16="http://schemas.microsoft.com/office/drawing/2014/main" id="{E15F66D8-B148-3B7D-32F4-1697B5BD0BAB}"/>
                </a:ext>
              </a:extLst>
            </p:cNvPr>
            <p:cNvSpPr>
              <a:spLocks noChangeAspect="1" noChangeArrowheads="1"/>
            </p:cNvSpPr>
            <p:nvPr/>
          </p:nvSpPr>
          <p:spPr bwMode="auto">
            <a:xfrm>
              <a:off x="4607" y="313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1" name="Picture 920">
              <a:extLst>
                <a:ext uri="{FF2B5EF4-FFF2-40B4-BE49-F238E27FC236}">
                  <a16:creationId xmlns:a16="http://schemas.microsoft.com/office/drawing/2014/main" id="{605F92C9-7188-53B7-0767-D16544F16E69}"/>
                </a:ext>
              </a:extLst>
            </p:cNvPr>
            <p:cNvSpPr>
              <a:spLocks noChangeAspect="1" noChangeArrowheads="1"/>
            </p:cNvSpPr>
            <p:nvPr/>
          </p:nvSpPr>
          <p:spPr bwMode="auto">
            <a:xfrm>
              <a:off x="4607" y="313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2" name="Picture 921">
              <a:extLst>
                <a:ext uri="{FF2B5EF4-FFF2-40B4-BE49-F238E27FC236}">
                  <a16:creationId xmlns:a16="http://schemas.microsoft.com/office/drawing/2014/main" id="{5F8690D4-B419-67D8-3E3E-181E6956DC10}"/>
                </a:ext>
              </a:extLst>
            </p:cNvPr>
            <p:cNvSpPr>
              <a:spLocks noChangeAspect="1" noChangeArrowheads="1"/>
            </p:cNvSpPr>
            <p:nvPr/>
          </p:nvSpPr>
          <p:spPr bwMode="auto">
            <a:xfrm>
              <a:off x="4607" y="314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3" name="Picture 922">
              <a:extLst>
                <a:ext uri="{FF2B5EF4-FFF2-40B4-BE49-F238E27FC236}">
                  <a16:creationId xmlns:a16="http://schemas.microsoft.com/office/drawing/2014/main" id="{D1E55C38-7F73-741F-B00C-562D89EE3F3D}"/>
                </a:ext>
              </a:extLst>
            </p:cNvPr>
            <p:cNvSpPr>
              <a:spLocks noChangeAspect="1" noChangeArrowheads="1"/>
            </p:cNvSpPr>
            <p:nvPr/>
          </p:nvSpPr>
          <p:spPr bwMode="auto">
            <a:xfrm>
              <a:off x="4607" y="314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4" name="Picture 923">
              <a:extLst>
                <a:ext uri="{FF2B5EF4-FFF2-40B4-BE49-F238E27FC236}">
                  <a16:creationId xmlns:a16="http://schemas.microsoft.com/office/drawing/2014/main" id="{EEEFFEE8-9F91-FD83-7127-0D7B1F51A3B1}"/>
                </a:ext>
              </a:extLst>
            </p:cNvPr>
            <p:cNvSpPr>
              <a:spLocks noChangeAspect="1" noChangeArrowheads="1"/>
            </p:cNvSpPr>
            <p:nvPr/>
          </p:nvSpPr>
          <p:spPr bwMode="auto">
            <a:xfrm>
              <a:off x="4607" y="314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5" name="Picture 924">
              <a:extLst>
                <a:ext uri="{FF2B5EF4-FFF2-40B4-BE49-F238E27FC236}">
                  <a16:creationId xmlns:a16="http://schemas.microsoft.com/office/drawing/2014/main" id="{8DC3A0C2-D57F-F5EA-B433-DA59F38798A3}"/>
                </a:ext>
              </a:extLst>
            </p:cNvPr>
            <p:cNvSpPr>
              <a:spLocks noChangeAspect="1" noChangeArrowheads="1"/>
            </p:cNvSpPr>
            <p:nvPr/>
          </p:nvSpPr>
          <p:spPr bwMode="auto">
            <a:xfrm>
              <a:off x="4607" y="314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6" name="Picture 925">
              <a:extLst>
                <a:ext uri="{FF2B5EF4-FFF2-40B4-BE49-F238E27FC236}">
                  <a16:creationId xmlns:a16="http://schemas.microsoft.com/office/drawing/2014/main" id="{C3F91A9A-A28B-96E1-AED5-A9F2F45C01D0}"/>
                </a:ext>
              </a:extLst>
            </p:cNvPr>
            <p:cNvSpPr>
              <a:spLocks noChangeAspect="1" noChangeArrowheads="1"/>
            </p:cNvSpPr>
            <p:nvPr/>
          </p:nvSpPr>
          <p:spPr bwMode="auto">
            <a:xfrm>
              <a:off x="4607" y="314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7" name="Picture 926">
              <a:extLst>
                <a:ext uri="{FF2B5EF4-FFF2-40B4-BE49-F238E27FC236}">
                  <a16:creationId xmlns:a16="http://schemas.microsoft.com/office/drawing/2014/main" id="{7432E838-B3DE-CD5A-A6EB-5F3EF6CAC57C}"/>
                </a:ext>
              </a:extLst>
            </p:cNvPr>
            <p:cNvSpPr>
              <a:spLocks noChangeAspect="1" noChangeArrowheads="1"/>
            </p:cNvSpPr>
            <p:nvPr/>
          </p:nvSpPr>
          <p:spPr bwMode="auto">
            <a:xfrm>
              <a:off x="4607" y="314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8" name="Picture 927">
              <a:extLst>
                <a:ext uri="{FF2B5EF4-FFF2-40B4-BE49-F238E27FC236}">
                  <a16:creationId xmlns:a16="http://schemas.microsoft.com/office/drawing/2014/main" id="{3FFF39CD-156E-B565-CDD5-13D0FF0A5953}"/>
                </a:ext>
              </a:extLst>
            </p:cNvPr>
            <p:cNvSpPr>
              <a:spLocks noChangeAspect="1" noChangeArrowheads="1"/>
            </p:cNvSpPr>
            <p:nvPr/>
          </p:nvSpPr>
          <p:spPr bwMode="auto">
            <a:xfrm>
              <a:off x="4607" y="314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39" name="Picture 928">
              <a:extLst>
                <a:ext uri="{FF2B5EF4-FFF2-40B4-BE49-F238E27FC236}">
                  <a16:creationId xmlns:a16="http://schemas.microsoft.com/office/drawing/2014/main" id="{D539C966-0C95-ABD3-2A61-D10B7DD8096E}"/>
                </a:ext>
              </a:extLst>
            </p:cNvPr>
            <p:cNvSpPr>
              <a:spLocks noChangeAspect="1" noChangeArrowheads="1"/>
            </p:cNvSpPr>
            <p:nvPr/>
          </p:nvSpPr>
          <p:spPr bwMode="auto">
            <a:xfrm>
              <a:off x="4607" y="314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0" name="Picture 929">
              <a:extLst>
                <a:ext uri="{FF2B5EF4-FFF2-40B4-BE49-F238E27FC236}">
                  <a16:creationId xmlns:a16="http://schemas.microsoft.com/office/drawing/2014/main" id="{52285937-CA5B-CBCE-6FC7-75D823F75ECC}"/>
                </a:ext>
              </a:extLst>
            </p:cNvPr>
            <p:cNvSpPr>
              <a:spLocks noChangeAspect="1" noChangeArrowheads="1"/>
            </p:cNvSpPr>
            <p:nvPr/>
          </p:nvSpPr>
          <p:spPr bwMode="auto">
            <a:xfrm>
              <a:off x="4607" y="314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1" name="Picture 930">
              <a:extLst>
                <a:ext uri="{FF2B5EF4-FFF2-40B4-BE49-F238E27FC236}">
                  <a16:creationId xmlns:a16="http://schemas.microsoft.com/office/drawing/2014/main" id="{C1754292-85B9-BA46-AF4A-C73D18E18E18}"/>
                </a:ext>
              </a:extLst>
            </p:cNvPr>
            <p:cNvSpPr>
              <a:spLocks noChangeAspect="1" noChangeArrowheads="1"/>
            </p:cNvSpPr>
            <p:nvPr/>
          </p:nvSpPr>
          <p:spPr bwMode="auto">
            <a:xfrm>
              <a:off x="4607" y="314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2" name="Picture 931">
              <a:extLst>
                <a:ext uri="{FF2B5EF4-FFF2-40B4-BE49-F238E27FC236}">
                  <a16:creationId xmlns:a16="http://schemas.microsoft.com/office/drawing/2014/main" id="{D72A17B3-E05C-A4D0-A333-59970C96E5E2}"/>
                </a:ext>
              </a:extLst>
            </p:cNvPr>
            <p:cNvSpPr>
              <a:spLocks noChangeAspect="1" noChangeArrowheads="1"/>
            </p:cNvSpPr>
            <p:nvPr/>
          </p:nvSpPr>
          <p:spPr bwMode="auto">
            <a:xfrm>
              <a:off x="4607" y="315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3" name="Picture 932">
              <a:extLst>
                <a:ext uri="{FF2B5EF4-FFF2-40B4-BE49-F238E27FC236}">
                  <a16:creationId xmlns:a16="http://schemas.microsoft.com/office/drawing/2014/main" id="{B728A533-B396-7A08-6913-1725170A9975}"/>
                </a:ext>
              </a:extLst>
            </p:cNvPr>
            <p:cNvSpPr>
              <a:spLocks noChangeAspect="1" noChangeArrowheads="1"/>
            </p:cNvSpPr>
            <p:nvPr/>
          </p:nvSpPr>
          <p:spPr bwMode="auto">
            <a:xfrm>
              <a:off x="4607" y="315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4" name="Picture 933">
              <a:extLst>
                <a:ext uri="{FF2B5EF4-FFF2-40B4-BE49-F238E27FC236}">
                  <a16:creationId xmlns:a16="http://schemas.microsoft.com/office/drawing/2014/main" id="{F4AE9475-33B4-C064-4D89-5490AC08B13E}"/>
                </a:ext>
              </a:extLst>
            </p:cNvPr>
            <p:cNvSpPr>
              <a:spLocks noChangeAspect="1" noChangeArrowheads="1"/>
            </p:cNvSpPr>
            <p:nvPr/>
          </p:nvSpPr>
          <p:spPr bwMode="auto">
            <a:xfrm>
              <a:off x="4607" y="315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5" name="Picture 934">
              <a:extLst>
                <a:ext uri="{FF2B5EF4-FFF2-40B4-BE49-F238E27FC236}">
                  <a16:creationId xmlns:a16="http://schemas.microsoft.com/office/drawing/2014/main" id="{88A3571A-0798-6DEA-6D72-465647EABC81}"/>
                </a:ext>
              </a:extLst>
            </p:cNvPr>
            <p:cNvSpPr>
              <a:spLocks noChangeAspect="1" noChangeArrowheads="1"/>
            </p:cNvSpPr>
            <p:nvPr/>
          </p:nvSpPr>
          <p:spPr bwMode="auto">
            <a:xfrm>
              <a:off x="4607" y="315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6" name="Picture 935">
              <a:extLst>
                <a:ext uri="{FF2B5EF4-FFF2-40B4-BE49-F238E27FC236}">
                  <a16:creationId xmlns:a16="http://schemas.microsoft.com/office/drawing/2014/main" id="{7737CFE9-0707-E390-FFC4-296871735CE6}"/>
                </a:ext>
              </a:extLst>
            </p:cNvPr>
            <p:cNvSpPr>
              <a:spLocks noChangeAspect="1" noChangeArrowheads="1"/>
            </p:cNvSpPr>
            <p:nvPr/>
          </p:nvSpPr>
          <p:spPr bwMode="auto">
            <a:xfrm>
              <a:off x="4606" y="3153"/>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7" name="Picture 936">
              <a:extLst>
                <a:ext uri="{FF2B5EF4-FFF2-40B4-BE49-F238E27FC236}">
                  <a16:creationId xmlns:a16="http://schemas.microsoft.com/office/drawing/2014/main" id="{234847C7-03B3-E4C2-8D1A-EEE4B7ACEE80}"/>
                </a:ext>
              </a:extLst>
            </p:cNvPr>
            <p:cNvSpPr>
              <a:spLocks noChangeAspect="1" noChangeArrowheads="1"/>
            </p:cNvSpPr>
            <p:nvPr/>
          </p:nvSpPr>
          <p:spPr bwMode="auto">
            <a:xfrm>
              <a:off x="4606" y="3154"/>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8" name="Picture 937">
              <a:extLst>
                <a:ext uri="{FF2B5EF4-FFF2-40B4-BE49-F238E27FC236}">
                  <a16:creationId xmlns:a16="http://schemas.microsoft.com/office/drawing/2014/main" id="{50C7286F-BE05-C135-481D-4A6D0DB05BC4}"/>
                </a:ext>
              </a:extLst>
            </p:cNvPr>
            <p:cNvSpPr>
              <a:spLocks noChangeAspect="1" noChangeArrowheads="1"/>
            </p:cNvSpPr>
            <p:nvPr/>
          </p:nvSpPr>
          <p:spPr bwMode="auto">
            <a:xfrm>
              <a:off x="4605" y="3155"/>
              <a:ext cx="1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49" name="Picture 938">
              <a:extLst>
                <a:ext uri="{FF2B5EF4-FFF2-40B4-BE49-F238E27FC236}">
                  <a16:creationId xmlns:a16="http://schemas.microsoft.com/office/drawing/2014/main" id="{B71D7F41-DEAD-5D33-3DBF-68C5C2EDAADB}"/>
                </a:ext>
              </a:extLst>
            </p:cNvPr>
            <p:cNvSpPr>
              <a:spLocks noChangeAspect="1" noChangeArrowheads="1"/>
            </p:cNvSpPr>
            <p:nvPr/>
          </p:nvSpPr>
          <p:spPr bwMode="auto">
            <a:xfrm>
              <a:off x="4605" y="3156"/>
              <a:ext cx="10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0" name="Picture 939">
              <a:extLst>
                <a:ext uri="{FF2B5EF4-FFF2-40B4-BE49-F238E27FC236}">
                  <a16:creationId xmlns:a16="http://schemas.microsoft.com/office/drawing/2014/main" id="{2FC42783-706F-70F2-AE50-626703E6B5E1}"/>
                </a:ext>
              </a:extLst>
            </p:cNvPr>
            <p:cNvSpPr>
              <a:spLocks noChangeAspect="1" noChangeArrowheads="1"/>
            </p:cNvSpPr>
            <p:nvPr/>
          </p:nvSpPr>
          <p:spPr bwMode="auto">
            <a:xfrm>
              <a:off x="4604" y="3157"/>
              <a:ext cx="1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1" name="Picture 940">
              <a:extLst>
                <a:ext uri="{FF2B5EF4-FFF2-40B4-BE49-F238E27FC236}">
                  <a16:creationId xmlns:a16="http://schemas.microsoft.com/office/drawing/2014/main" id="{6EA69276-307F-A870-CD43-D95E653FAC0A}"/>
                </a:ext>
              </a:extLst>
            </p:cNvPr>
            <p:cNvSpPr>
              <a:spLocks noChangeAspect="1" noChangeArrowheads="1"/>
            </p:cNvSpPr>
            <p:nvPr/>
          </p:nvSpPr>
          <p:spPr bwMode="auto">
            <a:xfrm>
              <a:off x="4604" y="3158"/>
              <a:ext cx="11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2" name="Picture 941">
              <a:extLst>
                <a:ext uri="{FF2B5EF4-FFF2-40B4-BE49-F238E27FC236}">
                  <a16:creationId xmlns:a16="http://schemas.microsoft.com/office/drawing/2014/main" id="{3304339F-D3AA-B2AD-4C78-EC728089C7DA}"/>
                </a:ext>
              </a:extLst>
            </p:cNvPr>
            <p:cNvSpPr>
              <a:spLocks noChangeAspect="1" noChangeArrowheads="1"/>
            </p:cNvSpPr>
            <p:nvPr/>
          </p:nvSpPr>
          <p:spPr bwMode="auto">
            <a:xfrm>
              <a:off x="4603" y="3159"/>
              <a:ext cx="1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3" name="Picture 942">
              <a:extLst>
                <a:ext uri="{FF2B5EF4-FFF2-40B4-BE49-F238E27FC236}">
                  <a16:creationId xmlns:a16="http://schemas.microsoft.com/office/drawing/2014/main" id="{4B67A63F-9B50-552F-1678-FD820BFD10DC}"/>
                </a:ext>
              </a:extLst>
            </p:cNvPr>
            <p:cNvSpPr>
              <a:spLocks noChangeAspect="1" noChangeArrowheads="1"/>
            </p:cNvSpPr>
            <p:nvPr/>
          </p:nvSpPr>
          <p:spPr bwMode="auto">
            <a:xfrm>
              <a:off x="4603" y="3160"/>
              <a:ext cx="1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4" name="Picture 943">
              <a:extLst>
                <a:ext uri="{FF2B5EF4-FFF2-40B4-BE49-F238E27FC236}">
                  <a16:creationId xmlns:a16="http://schemas.microsoft.com/office/drawing/2014/main" id="{EACE208D-1DA7-B3BC-2864-322BEFE5BC6A}"/>
                </a:ext>
              </a:extLst>
            </p:cNvPr>
            <p:cNvSpPr>
              <a:spLocks noChangeAspect="1" noChangeArrowheads="1"/>
            </p:cNvSpPr>
            <p:nvPr/>
          </p:nvSpPr>
          <p:spPr bwMode="auto">
            <a:xfrm>
              <a:off x="4602" y="3161"/>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5" name="Picture 944">
              <a:extLst>
                <a:ext uri="{FF2B5EF4-FFF2-40B4-BE49-F238E27FC236}">
                  <a16:creationId xmlns:a16="http://schemas.microsoft.com/office/drawing/2014/main" id="{71A910F5-B754-8CF9-C399-B16DCBE29794}"/>
                </a:ext>
              </a:extLst>
            </p:cNvPr>
            <p:cNvSpPr>
              <a:spLocks noChangeAspect="1" noChangeArrowheads="1"/>
            </p:cNvSpPr>
            <p:nvPr/>
          </p:nvSpPr>
          <p:spPr bwMode="auto">
            <a:xfrm>
              <a:off x="4602" y="3162"/>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6" name="Picture 945">
              <a:extLst>
                <a:ext uri="{FF2B5EF4-FFF2-40B4-BE49-F238E27FC236}">
                  <a16:creationId xmlns:a16="http://schemas.microsoft.com/office/drawing/2014/main" id="{BB7DE8EA-DE3C-F0D0-994A-219DFAAE69C5}"/>
                </a:ext>
              </a:extLst>
            </p:cNvPr>
            <p:cNvSpPr>
              <a:spLocks noChangeAspect="1" noChangeArrowheads="1"/>
            </p:cNvSpPr>
            <p:nvPr/>
          </p:nvSpPr>
          <p:spPr bwMode="auto">
            <a:xfrm>
              <a:off x="4601" y="3163"/>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7" name="Picture 946">
              <a:extLst>
                <a:ext uri="{FF2B5EF4-FFF2-40B4-BE49-F238E27FC236}">
                  <a16:creationId xmlns:a16="http://schemas.microsoft.com/office/drawing/2014/main" id="{986BF0D0-6ED1-327D-86B7-22A95BF81C43}"/>
                </a:ext>
              </a:extLst>
            </p:cNvPr>
            <p:cNvSpPr>
              <a:spLocks noChangeAspect="1" noChangeArrowheads="1"/>
            </p:cNvSpPr>
            <p:nvPr/>
          </p:nvSpPr>
          <p:spPr bwMode="auto">
            <a:xfrm>
              <a:off x="4601" y="3164"/>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8" name="Picture 947">
              <a:extLst>
                <a:ext uri="{FF2B5EF4-FFF2-40B4-BE49-F238E27FC236}">
                  <a16:creationId xmlns:a16="http://schemas.microsoft.com/office/drawing/2014/main" id="{E3668262-8841-3E9E-2235-1A9F5EE8512B}"/>
                </a:ext>
              </a:extLst>
            </p:cNvPr>
            <p:cNvSpPr>
              <a:spLocks noChangeAspect="1" noChangeArrowheads="1"/>
            </p:cNvSpPr>
            <p:nvPr/>
          </p:nvSpPr>
          <p:spPr bwMode="auto">
            <a:xfrm>
              <a:off x="4601" y="3165"/>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59" name="Picture 948">
              <a:extLst>
                <a:ext uri="{FF2B5EF4-FFF2-40B4-BE49-F238E27FC236}">
                  <a16:creationId xmlns:a16="http://schemas.microsoft.com/office/drawing/2014/main" id="{057BF708-B966-6C1B-6897-B64DD877AE64}"/>
                </a:ext>
              </a:extLst>
            </p:cNvPr>
            <p:cNvSpPr>
              <a:spLocks noChangeAspect="1" noChangeArrowheads="1"/>
            </p:cNvSpPr>
            <p:nvPr/>
          </p:nvSpPr>
          <p:spPr bwMode="auto">
            <a:xfrm>
              <a:off x="4601" y="3166"/>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0" name="Picture 949">
              <a:extLst>
                <a:ext uri="{FF2B5EF4-FFF2-40B4-BE49-F238E27FC236}">
                  <a16:creationId xmlns:a16="http://schemas.microsoft.com/office/drawing/2014/main" id="{2CF713F8-6446-1F53-F1A8-430F7D34D773}"/>
                </a:ext>
              </a:extLst>
            </p:cNvPr>
            <p:cNvSpPr>
              <a:spLocks noChangeAspect="1" noChangeArrowheads="1"/>
            </p:cNvSpPr>
            <p:nvPr/>
          </p:nvSpPr>
          <p:spPr bwMode="auto">
            <a:xfrm>
              <a:off x="4600" y="3167"/>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1" name="Picture 950">
              <a:extLst>
                <a:ext uri="{FF2B5EF4-FFF2-40B4-BE49-F238E27FC236}">
                  <a16:creationId xmlns:a16="http://schemas.microsoft.com/office/drawing/2014/main" id="{C4BACC88-C838-341B-3E62-C6768443E806}"/>
                </a:ext>
              </a:extLst>
            </p:cNvPr>
            <p:cNvSpPr>
              <a:spLocks noChangeAspect="1" noChangeArrowheads="1"/>
            </p:cNvSpPr>
            <p:nvPr/>
          </p:nvSpPr>
          <p:spPr bwMode="auto">
            <a:xfrm>
              <a:off x="4600" y="3168"/>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2" name="Picture 951">
              <a:extLst>
                <a:ext uri="{FF2B5EF4-FFF2-40B4-BE49-F238E27FC236}">
                  <a16:creationId xmlns:a16="http://schemas.microsoft.com/office/drawing/2014/main" id="{5C6A07FE-4BBF-F6DC-D7E0-A3382EF201DD}"/>
                </a:ext>
              </a:extLst>
            </p:cNvPr>
            <p:cNvSpPr>
              <a:spLocks noChangeAspect="1" noChangeArrowheads="1"/>
            </p:cNvSpPr>
            <p:nvPr/>
          </p:nvSpPr>
          <p:spPr bwMode="auto">
            <a:xfrm>
              <a:off x="4600" y="3169"/>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3" name="Picture 952">
              <a:extLst>
                <a:ext uri="{FF2B5EF4-FFF2-40B4-BE49-F238E27FC236}">
                  <a16:creationId xmlns:a16="http://schemas.microsoft.com/office/drawing/2014/main" id="{19E781A7-8529-5EA6-CEB6-85CE727E8691}"/>
                </a:ext>
              </a:extLst>
            </p:cNvPr>
            <p:cNvSpPr>
              <a:spLocks noChangeAspect="1" noChangeArrowheads="1"/>
            </p:cNvSpPr>
            <p:nvPr/>
          </p:nvSpPr>
          <p:spPr bwMode="auto">
            <a:xfrm>
              <a:off x="4600" y="3170"/>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4" name="Picture 953">
              <a:extLst>
                <a:ext uri="{FF2B5EF4-FFF2-40B4-BE49-F238E27FC236}">
                  <a16:creationId xmlns:a16="http://schemas.microsoft.com/office/drawing/2014/main" id="{DF65D1DE-3229-0FF3-8C20-15CBB0598062}"/>
                </a:ext>
              </a:extLst>
            </p:cNvPr>
            <p:cNvSpPr>
              <a:spLocks noChangeAspect="1" noChangeArrowheads="1"/>
            </p:cNvSpPr>
            <p:nvPr/>
          </p:nvSpPr>
          <p:spPr bwMode="auto">
            <a:xfrm>
              <a:off x="4599" y="3171"/>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5" name="Picture 954">
              <a:extLst>
                <a:ext uri="{FF2B5EF4-FFF2-40B4-BE49-F238E27FC236}">
                  <a16:creationId xmlns:a16="http://schemas.microsoft.com/office/drawing/2014/main" id="{C349E690-0A6D-22B6-4E8E-BD64B2D16397}"/>
                </a:ext>
              </a:extLst>
            </p:cNvPr>
            <p:cNvSpPr>
              <a:spLocks noChangeAspect="1" noChangeArrowheads="1"/>
            </p:cNvSpPr>
            <p:nvPr/>
          </p:nvSpPr>
          <p:spPr bwMode="auto">
            <a:xfrm>
              <a:off x="4599" y="3172"/>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6" name="Picture 955">
              <a:extLst>
                <a:ext uri="{FF2B5EF4-FFF2-40B4-BE49-F238E27FC236}">
                  <a16:creationId xmlns:a16="http://schemas.microsoft.com/office/drawing/2014/main" id="{B125166A-6266-340C-1E54-EFA87F37A563}"/>
                </a:ext>
              </a:extLst>
            </p:cNvPr>
            <p:cNvSpPr>
              <a:spLocks noChangeAspect="1" noChangeArrowheads="1"/>
            </p:cNvSpPr>
            <p:nvPr/>
          </p:nvSpPr>
          <p:spPr bwMode="auto">
            <a:xfrm>
              <a:off x="4599" y="3173"/>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7" name="Picture 956">
              <a:extLst>
                <a:ext uri="{FF2B5EF4-FFF2-40B4-BE49-F238E27FC236}">
                  <a16:creationId xmlns:a16="http://schemas.microsoft.com/office/drawing/2014/main" id="{3548B41A-102B-605E-106A-5BEA0ADF08E9}"/>
                </a:ext>
              </a:extLst>
            </p:cNvPr>
            <p:cNvSpPr>
              <a:spLocks noChangeAspect="1" noChangeArrowheads="1"/>
            </p:cNvSpPr>
            <p:nvPr/>
          </p:nvSpPr>
          <p:spPr bwMode="auto">
            <a:xfrm>
              <a:off x="4599" y="3174"/>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8" name="Picture 957">
              <a:extLst>
                <a:ext uri="{FF2B5EF4-FFF2-40B4-BE49-F238E27FC236}">
                  <a16:creationId xmlns:a16="http://schemas.microsoft.com/office/drawing/2014/main" id="{F09E6AF3-82E9-7F40-0E14-67105EA4F237}"/>
                </a:ext>
              </a:extLst>
            </p:cNvPr>
            <p:cNvSpPr>
              <a:spLocks noChangeAspect="1" noChangeArrowheads="1"/>
            </p:cNvSpPr>
            <p:nvPr/>
          </p:nvSpPr>
          <p:spPr bwMode="auto">
            <a:xfrm>
              <a:off x="4598" y="3175"/>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69" name="Picture 958">
              <a:extLst>
                <a:ext uri="{FF2B5EF4-FFF2-40B4-BE49-F238E27FC236}">
                  <a16:creationId xmlns:a16="http://schemas.microsoft.com/office/drawing/2014/main" id="{D24B6A25-A574-8D1D-08AD-341A38643C75}"/>
                </a:ext>
              </a:extLst>
            </p:cNvPr>
            <p:cNvSpPr>
              <a:spLocks noChangeAspect="1" noChangeArrowheads="1"/>
            </p:cNvSpPr>
            <p:nvPr/>
          </p:nvSpPr>
          <p:spPr bwMode="auto">
            <a:xfrm>
              <a:off x="4598" y="3176"/>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0" name="Picture 959">
              <a:extLst>
                <a:ext uri="{FF2B5EF4-FFF2-40B4-BE49-F238E27FC236}">
                  <a16:creationId xmlns:a16="http://schemas.microsoft.com/office/drawing/2014/main" id="{760A29D4-A5ED-E48F-14F1-6B3EBE40F513}"/>
                </a:ext>
              </a:extLst>
            </p:cNvPr>
            <p:cNvSpPr>
              <a:spLocks noChangeAspect="1" noChangeArrowheads="1"/>
            </p:cNvSpPr>
            <p:nvPr/>
          </p:nvSpPr>
          <p:spPr bwMode="auto">
            <a:xfrm>
              <a:off x="4598" y="3176"/>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1" name="Picture 960">
              <a:extLst>
                <a:ext uri="{FF2B5EF4-FFF2-40B4-BE49-F238E27FC236}">
                  <a16:creationId xmlns:a16="http://schemas.microsoft.com/office/drawing/2014/main" id="{2E130EB8-CB80-7A04-55E3-A0E3DB1362FA}"/>
                </a:ext>
              </a:extLst>
            </p:cNvPr>
            <p:cNvSpPr>
              <a:spLocks noChangeAspect="1" noChangeArrowheads="1"/>
            </p:cNvSpPr>
            <p:nvPr/>
          </p:nvSpPr>
          <p:spPr bwMode="auto">
            <a:xfrm>
              <a:off x="4598" y="3177"/>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2" name="Picture 961">
              <a:extLst>
                <a:ext uri="{FF2B5EF4-FFF2-40B4-BE49-F238E27FC236}">
                  <a16:creationId xmlns:a16="http://schemas.microsoft.com/office/drawing/2014/main" id="{F31958E4-4860-BEFE-9DD6-712BBA0085F8}"/>
                </a:ext>
              </a:extLst>
            </p:cNvPr>
            <p:cNvSpPr>
              <a:spLocks noChangeAspect="1" noChangeArrowheads="1"/>
            </p:cNvSpPr>
            <p:nvPr/>
          </p:nvSpPr>
          <p:spPr bwMode="auto">
            <a:xfrm>
              <a:off x="4598" y="3178"/>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3" name="Picture 962">
              <a:extLst>
                <a:ext uri="{FF2B5EF4-FFF2-40B4-BE49-F238E27FC236}">
                  <a16:creationId xmlns:a16="http://schemas.microsoft.com/office/drawing/2014/main" id="{4CF4E827-3FE8-8DF4-74D8-CC75FB96CC5C}"/>
                </a:ext>
              </a:extLst>
            </p:cNvPr>
            <p:cNvSpPr>
              <a:spLocks noChangeAspect="1" noChangeArrowheads="1"/>
            </p:cNvSpPr>
            <p:nvPr/>
          </p:nvSpPr>
          <p:spPr bwMode="auto">
            <a:xfrm>
              <a:off x="4598" y="3179"/>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4" name="Picture 963">
              <a:extLst>
                <a:ext uri="{FF2B5EF4-FFF2-40B4-BE49-F238E27FC236}">
                  <a16:creationId xmlns:a16="http://schemas.microsoft.com/office/drawing/2014/main" id="{807394DC-FAAA-90E8-5104-5FB404DF568F}"/>
                </a:ext>
              </a:extLst>
            </p:cNvPr>
            <p:cNvSpPr>
              <a:spLocks noChangeAspect="1" noChangeArrowheads="1"/>
            </p:cNvSpPr>
            <p:nvPr/>
          </p:nvSpPr>
          <p:spPr bwMode="auto">
            <a:xfrm>
              <a:off x="4598" y="3180"/>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5" name="Picture 964">
              <a:extLst>
                <a:ext uri="{FF2B5EF4-FFF2-40B4-BE49-F238E27FC236}">
                  <a16:creationId xmlns:a16="http://schemas.microsoft.com/office/drawing/2014/main" id="{57B0DC6F-A602-78DC-A38D-81C642A522E8}"/>
                </a:ext>
              </a:extLst>
            </p:cNvPr>
            <p:cNvSpPr>
              <a:spLocks noChangeAspect="1" noChangeArrowheads="1"/>
            </p:cNvSpPr>
            <p:nvPr/>
          </p:nvSpPr>
          <p:spPr bwMode="auto">
            <a:xfrm>
              <a:off x="4598" y="3181"/>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6" name="Picture 965">
              <a:extLst>
                <a:ext uri="{FF2B5EF4-FFF2-40B4-BE49-F238E27FC236}">
                  <a16:creationId xmlns:a16="http://schemas.microsoft.com/office/drawing/2014/main" id="{C74A794C-AAC1-2097-9A3A-019FCBDC38DA}"/>
                </a:ext>
              </a:extLst>
            </p:cNvPr>
            <p:cNvSpPr>
              <a:spLocks noChangeAspect="1" noChangeArrowheads="1"/>
            </p:cNvSpPr>
            <p:nvPr/>
          </p:nvSpPr>
          <p:spPr bwMode="auto">
            <a:xfrm>
              <a:off x="4597" y="3182"/>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7" name="Picture 966">
              <a:extLst>
                <a:ext uri="{FF2B5EF4-FFF2-40B4-BE49-F238E27FC236}">
                  <a16:creationId xmlns:a16="http://schemas.microsoft.com/office/drawing/2014/main" id="{175A2A94-C6DD-67A8-F128-51999BF34E12}"/>
                </a:ext>
              </a:extLst>
            </p:cNvPr>
            <p:cNvSpPr>
              <a:spLocks noChangeAspect="1" noChangeArrowheads="1"/>
            </p:cNvSpPr>
            <p:nvPr/>
          </p:nvSpPr>
          <p:spPr bwMode="auto">
            <a:xfrm>
              <a:off x="4597" y="3183"/>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8" name="Picture 967">
              <a:extLst>
                <a:ext uri="{FF2B5EF4-FFF2-40B4-BE49-F238E27FC236}">
                  <a16:creationId xmlns:a16="http://schemas.microsoft.com/office/drawing/2014/main" id="{D6604F23-5234-2D79-3948-096012CE2A11}"/>
                </a:ext>
              </a:extLst>
            </p:cNvPr>
            <p:cNvSpPr>
              <a:spLocks noChangeAspect="1" noChangeArrowheads="1"/>
            </p:cNvSpPr>
            <p:nvPr/>
          </p:nvSpPr>
          <p:spPr bwMode="auto">
            <a:xfrm>
              <a:off x="4597" y="3184"/>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79" name="Picture 968">
              <a:extLst>
                <a:ext uri="{FF2B5EF4-FFF2-40B4-BE49-F238E27FC236}">
                  <a16:creationId xmlns:a16="http://schemas.microsoft.com/office/drawing/2014/main" id="{A51A9241-79B5-920B-8B78-A602879DA42F}"/>
                </a:ext>
              </a:extLst>
            </p:cNvPr>
            <p:cNvSpPr>
              <a:spLocks noChangeAspect="1" noChangeArrowheads="1"/>
            </p:cNvSpPr>
            <p:nvPr/>
          </p:nvSpPr>
          <p:spPr bwMode="auto">
            <a:xfrm>
              <a:off x="4597" y="3185"/>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0" name="Picture 969">
              <a:extLst>
                <a:ext uri="{FF2B5EF4-FFF2-40B4-BE49-F238E27FC236}">
                  <a16:creationId xmlns:a16="http://schemas.microsoft.com/office/drawing/2014/main" id="{1838C6EB-B9BF-769E-F93B-18733C5517A5}"/>
                </a:ext>
              </a:extLst>
            </p:cNvPr>
            <p:cNvSpPr>
              <a:spLocks noChangeAspect="1" noChangeArrowheads="1"/>
            </p:cNvSpPr>
            <p:nvPr/>
          </p:nvSpPr>
          <p:spPr bwMode="auto">
            <a:xfrm>
              <a:off x="4597" y="3186"/>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1" name="Picture 970">
              <a:extLst>
                <a:ext uri="{FF2B5EF4-FFF2-40B4-BE49-F238E27FC236}">
                  <a16:creationId xmlns:a16="http://schemas.microsoft.com/office/drawing/2014/main" id="{04967E7A-9E5D-9DEA-7193-35E451CEB29C}"/>
                </a:ext>
              </a:extLst>
            </p:cNvPr>
            <p:cNvSpPr>
              <a:spLocks noChangeAspect="1" noChangeArrowheads="1"/>
            </p:cNvSpPr>
            <p:nvPr/>
          </p:nvSpPr>
          <p:spPr bwMode="auto">
            <a:xfrm>
              <a:off x="4597" y="3187"/>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2" name="Picture 971">
              <a:extLst>
                <a:ext uri="{FF2B5EF4-FFF2-40B4-BE49-F238E27FC236}">
                  <a16:creationId xmlns:a16="http://schemas.microsoft.com/office/drawing/2014/main" id="{F7DD209C-C614-4CBC-55D5-7D7EFB4C5FDA}"/>
                </a:ext>
              </a:extLst>
            </p:cNvPr>
            <p:cNvSpPr>
              <a:spLocks noChangeAspect="1" noChangeArrowheads="1"/>
            </p:cNvSpPr>
            <p:nvPr/>
          </p:nvSpPr>
          <p:spPr bwMode="auto">
            <a:xfrm>
              <a:off x="4597" y="3188"/>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3" name="Picture 972">
              <a:extLst>
                <a:ext uri="{FF2B5EF4-FFF2-40B4-BE49-F238E27FC236}">
                  <a16:creationId xmlns:a16="http://schemas.microsoft.com/office/drawing/2014/main" id="{27106E6F-A0E5-EE01-3B4A-84FFE7976E03}"/>
                </a:ext>
              </a:extLst>
            </p:cNvPr>
            <p:cNvSpPr>
              <a:spLocks noChangeAspect="1" noChangeArrowheads="1"/>
            </p:cNvSpPr>
            <p:nvPr/>
          </p:nvSpPr>
          <p:spPr bwMode="auto">
            <a:xfrm>
              <a:off x="4597" y="3189"/>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4" name="Picture 973">
              <a:extLst>
                <a:ext uri="{FF2B5EF4-FFF2-40B4-BE49-F238E27FC236}">
                  <a16:creationId xmlns:a16="http://schemas.microsoft.com/office/drawing/2014/main" id="{0E3FB326-5A9D-AD5C-48E9-BA397B4A8A89}"/>
                </a:ext>
              </a:extLst>
            </p:cNvPr>
            <p:cNvSpPr>
              <a:spLocks noChangeAspect="1" noChangeArrowheads="1"/>
            </p:cNvSpPr>
            <p:nvPr/>
          </p:nvSpPr>
          <p:spPr bwMode="auto">
            <a:xfrm>
              <a:off x="4597" y="3190"/>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5" name="Picture 974">
              <a:extLst>
                <a:ext uri="{FF2B5EF4-FFF2-40B4-BE49-F238E27FC236}">
                  <a16:creationId xmlns:a16="http://schemas.microsoft.com/office/drawing/2014/main" id="{6BE58C9A-96D4-EFF0-6098-D9AFDE4FFB8E}"/>
                </a:ext>
              </a:extLst>
            </p:cNvPr>
            <p:cNvSpPr>
              <a:spLocks noChangeAspect="1" noChangeArrowheads="1"/>
            </p:cNvSpPr>
            <p:nvPr/>
          </p:nvSpPr>
          <p:spPr bwMode="auto">
            <a:xfrm>
              <a:off x="4597" y="3191"/>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6" name="Picture 975">
              <a:extLst>
                <a:ext uri="{FF2B5EF4-FFF2-40B4-BE49-F238E27FC236}">
                  <a16:creationId xmlns:a16="http://schemas.microsoft.com/office/drawing/2014/main" id="{230385E9-62B8-5654-14AA-3980841CEB12}"/>
                </a:ext>
              </a:extLst>
            </p:cNvPr>
            <p:cNvSpPr>
              <a:spLocks noChangeAspect="1" noChangeArrowheads="1"/>
            </p:cNvSpPr>
            <p:nvPr/>
          </p:nvSpPr>
          <p:spPr bwMode="auto">
            <a:xfrm>
              <a:off x="4597" y="3192"/>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7" name="Picture 976">
              <a:extLst>
                <a:ext uri="{FF2B5EF4-FFF2-40B4-BE49-F238E27FC236}">
                  <a16:creationId xmlns:a16="http://schemas.microsoft.com/office/drawing/2014/main" id="{6E89DFD3-4257-1B9E-75E4-827BF3F7B323}"/>
                </a:ext>
              </a:extLst>
            </p:cNvPr>
            <p:cNvSpPr>
              <a:spLocks noChangeAspect="1" noChangeArrowheads="1"/>
            </p:cNvSpPr>
            <p:nvPr/>
          </p:nvSpPr>
          <p:spPr bwMode="auto">
            <a:xfrm>
              <a:off x="4597" y="3193"/>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8" name="Picture 977">
              <a:extLst>
                <a:ext uri="{FF2B5EF4-FFF2-40B4-BE49-F238E27FC236}">
                  <a16:creationId xmlns:a16="http://schemas.microsoft.com/office/drawing/2014/main" id="{F96ECB37-F973-B85E-0138-4D18DC6524AA}"/>
                </a:ext>
              </a:extLst>
            </p:cNvPr>
            <p:cNvSpPr>
              <a:spLocks noChangeAspect="1" noChangeArrowheads="1"/>
            </p:cNvSpPr>
            <p:nvPr/>
          </p:nvSpPr>
          <p:spPr bwMode="auto">
            <a:xfrm>
              <a:off x="4597" y="3194"/>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89" name="Picture 978">
              <a:extLst>
                <a:ext uri="{FF2B5EF4-FFF2-40B4-BE49-F238E27FC236}">
                  <a16:creationId xmlns:a16="http://schemas.microsoft.com/office/drawing/2014/main" id="{C3F6735F-7720-827D-817F-8848EA3A622C}"/>
                </a:ext>
              </a:extLst>
            </p:cNvPr>
            <p:cNvSpPr>
              <a:spLocks noChangeAspect="1" noChangeArrowheads="1"/>
            </p:cNvSpPr>
            <p:nvPr/>
          </p:nvSpPr>
          <p:spPr bwMode="auto">
            <a:xfrm>
              <a:off x="4597" y="3195"/>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0" name="Picture 979">
              <a:extLst>
                <a:ext uri="{FF2B5EF4-FFF2-40B4-BE49-F238E27FC236}">
                  <a16:creationId xmlns:a16="http://schemas.microsoft.com/office/drawing/2014/main" id="{CFD6045E-9D11-6742-2CD5-56A8BE8CF4D0}"/>
                </a:ext>
              </a:extLst>
            </p:cNvPr>
            <p:cNvSpPr>
              <a:spLocks noChangeAspect="1" noChangeArrowheads="1"/>
            </p:cNvSpPr>
            <p:nvPr/>
          </p:nvSpPr>
          <p:spPr bwMode="auto">
            <a:xfrm>
              <a:off x="4598" y="3196"/>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1" name="Picture 980">
              <a:extLst>
                <a:ext uri="{FF2B5EF4-FFF2-40B4-BE49-F238E27FC236}">
                  <a16:creationId xmlns:a16="http://schemas.microsoft.com/office/drawing/2014/main" id="{CE721E27-EB62-6C01-9B88-92C1E97E189F}"/>
                </a:ext>
              </a:extLst>
            </p:cNvPr>
            <p:cNvSpPr>
              <a:spLocks noChangeAspect="1" noChangeArrowheads="1"/>
            </p:cNvSpPr>
            <p:nvPr/>
          </p:nvSpPr>
          <p:spPr bwMode="auto">
            <a:xfrm>
              <a:off x="4598" y="3197"/>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2" name="Picture 981">
              <a:extLst>
                <a:ext uri="{FF2B5EF4-FFF2-40B4-BE49-F238E27FC236}">
                  <a16:creationId xmlns:a16="http://schemas.microsoft.com/office/drawing/2014/main" id="{CB39886A-223F-BC19-4C33-959D16B0A012}"/>
                </a:ext>
              </a:extLst>
            </p:cNvPr>
            <p:cNvSpPr>
              <a:spLocks noChangeAspect="1" noChangeArrowheads="1"/>
            </p:cNvSpPr>
            <p:nvPr/>
          </p:nvSpPr>
          <p:spPr bwMode="auto">
            <a:xfrm>
              <a:off x="4598" y="3198"/>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3" name="Picture 982">
              <a:extLst>
                <a:ext uri="{FF2B5EF4-FFF2-40B4-BE49-F238E27FC236}">
                  <a16:creationId xmlns:a16="http://schemas.microsoft.com/office/drawing/2014/main" id="{927864DC-729C-3053-018B-A856BA89310A}"/>
                </a:ext>
              </a:extLst>
            </p:cNvPr>
            <p:cNvSpPr>
              <a:spLocks noChangeAspect="1" noChangeArrowheads="1"/>
            </p:cNvSpPr>
            <p:nvPr/>
          </p:nvSpPr>
          <p:spPr bwMode="auto">
            <a:xfrm>
              <a:off x="4598" y="3199"/>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4" name="Picture 983">
              <a:extLst>
                <a:ext uri="{FF2B5EF4-FFF2-40B4-BE49-F238E27FC236}">
                  <a16:creationId xmlns:a16="http://schemas.microsoft.com/office/drawing/2014/main" id="{68EA84DA-5879-B395-DC83-0A60CDC1B6C1}"/>
                </a:ext>
              </a:extLst>
            </p:cNvPr>
            <p:cNvSpPr>
              <a:spLocks noChangeAspect="1" noChangeArrowheads="1"/>
            </p:cNvSpPr>
            <p:nvPr/>
          </p:nvSpPr>
          <p:spPr bwMode="auto">
            <a:xfrm>
              <a:off x="4598" y="3200"/>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5" name="Picture 984">
              <a:extLst>
                <a:ext uri="{FF2B5EF4-FFF2-40B4-BE49-F238E27FC236}">
                  <a16:creationId xmlns:a16="http://schemas.microsoft.com/office/drawing/2014/main" id="{829E334E-D964-260E-FEAE-8F23A90068ED}"/>
                </a:ext>
              </a:extLst>
            </p:cNvPr>
            <p:cNvSpPr>
              <a:spLocks noChangeAspect="1" noChangeArrowheads="1"/>
            </p:cNvSpPr>
            <p:nvPr/>
          </p:nvSpPr>
          <p:spPr bwMode="auto">
            <a:xfrm>
              <a:off x="4598" y="3200"/>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6" name="Picture 985">
              <a:extLst>
                <a:ext uri="{FF2B5EF4-FFF2-40B4-BE49-F238E27FC236}">
                  <a16:creationId xmlns:a16="http://schemas.microsoft.com/office/drawing/2014/main" id="{A487D48D-1439-38F8-CF2D-7830FAF59A1A}"/>
                </a:ext>
              </a:extLst>
            </p:cNvPr>
            <p:cNvSpPr>
              <a:spLocks noChangeAspect="1" noChangeArrowheads="1"/>
            </p:cNvSpPr>
            <p:nvPr/>
          </p:nvSpPr>
          <p:spPr bwMode="auto">
            <a:xfrm>
              <a:off x="4598" y="3201"/>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7" name="Picture 986">
              <a:extLst>
                <a:ext uri="{FF2B5EF4-FFF2-40B4-BE49-F238E27FC236}">
                  <a16:creationId xmlns:a16="http://schemas.microsoft.com/office/drawing/2014/main" id="{D0C15F58-5D1A-F962-26C3-3A13CB67618C}"/>
                </a:ext>
              </a:extLst>
            </p:cNvPr>
            <p:cNvSpPr>
              <a:spLocks noChangeAspect="1" noChangeArrowheads="1"/>
            </p:cNvSpPr>
            <p:nvPr/>
          </p:nvSpPr>
          <p:spPr bwMode="auto">
            <a:xfrm>
              <a:off x="4598" y="3202"/>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8" name="Picture 987">
              <a:extLst>
                <a:ext uri="{FF2B5EF4-FFF2-40B4-BE49-F238E27FC236}">
                  <a16:creationId xmlns:a16="http://schemas.microsoft.com/office/drawing/2014/main" id="{7845144F-58DE-04CB-D300-5B105D0EFFA6}"/>
                </a:ext>
              </a:extLst>
            </p:cNvPr>
            <p:cNvSpPr>
              <a:spLocks noChangeAspect="1" noChangeArrowheads="1"/>
            </p:cNvSpPr>
            <p:nvPr/>
          </p:nvSpPr>
          <p:spPr bwMode="auto">
            <a:xfrm>
              <a:off x="4599" y="3203"/>
              <a:ext cx="1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299" name="Picture 988">
              <a:extLst>
                <a:ext uri="{FF2B5EF4-FFF2-40B4-BE49-F238E27FC236}">
                  <a16:creationId xmlns:a16="http://schemas.microsoft.com/office/drawing/2014/main" id="{225EA8E9-5ED4-0BD2-A6FF-9BA028CC3424}"/>
                </a:ext>
              </a:extLst>
            </p:cNvPr>
            <p:cNvSpPr>
              <a:spLocks noChangeAspect="1" noChangeArrowheads="1"/>
            </p:cNvSpPr>
            <p:nvPr/>
          </p:nvSpPr>
          <p:spPr bwMode="auto">
            <a:xfrm>
              <a:off x="4599" y="3204"/>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0" name="Picture 989">
              <a:extLst>
                <a:ext uri="{FF2B5EF4-FFF2-40B4-BE49-F238E27FC236}">
                  <a16:creationId xmlns:a16="http://schemas.microsoft.com/office/drawing/2014/main" id="{C506058C-1281-AFB4-D970-4482DA863D62}"/>
                </a:ext>
              </a:extLst>
            </p:cNvPr>
            <p:cNvSpPr>
              <a:spLocks noChangeAspect="1" noChangeArrowheads="1"/>
            </p:cNvSpPr>
            <p:nvPr/>
          </p:nvSpPr>
          <p:spPr bwMode="auto">
            <a:xfrm>
              <a:off x="4599" y="3205"/>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1" name="Picture 990">
              <a:extLst>
                <a:ext uri="{FF2B5EF4-FFF2-40B4-BE49-F238E27FC236}">
                  <a16:creationId xmlns:a16="http://schemas.microsoft.com/office/drawing/2014/main" id="{BE8010F8-0B78-BB59-30B3-7F0DC247C763}"/>
                </a:ext>
              </a:extLst>
            </p:cNvPr>
            <p:cNvSpPr>
              <a:spLocks noChangeAspect="1" noChangeArrowheads="1"/>
            </p:cNvSpPr>
            <p:nvPr/>
          </p:nvSpPr>
          <p:spPr bwMode="auto">
            <a:xfrm>
              <a:off x="4599" y="3206"/>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2" name="Picture 991">
              <a:extLst>
                <a:ext uri="{FF2B5EF4-FFF2-40B4-BE49-F238E27FC236}">
                  <a16:creationId xmlns:a16="http://schemas.microsoft.com/office/drawing/2014/main" id="{8B977614-30B3-6D89-E97C-A040637B2E91}"/>
                </a:ext>
              </a:extLst>
            </p:cNvPr>
            <p:cNvSpPr>
              <a:spLocks noChangeAspect="1" noChangeArrowheads="1"/>
            </p:cNvSpPr>
            <p:nvPr/>
          </p:nvSpPr>
          <p:spPr bwMode="auto">
            <a:xfrm>
              <a:off x="4599" y="3207"/>
              <a:ext cx="1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3" name="Picture 992">
              <a:extLst>
                <a:ext uri="{FF2B5EF4-FFF2-40B4-BE49-F238E27FC236}">
                  <a16:creationId xmlns:a16="http://schemas.microsoft.com/office/drawing/2014/main" id="{C7C7F3C2-765D-5076-A153-11AE81102818}"/>
                </a:ext>
              </a:extLst>
            </p:cNvPr>
            <p:cNvSpPr>
              <a:spLocks noChangeAspect="1" noChangeArrowheads="1"/>
            </p:cNvSpPr>
            <p:nvPr/>
          </p:nvSpPr>
          <p:spPr bwMode="auto">
            <a:xfrm>
              <a:off x="4600" y="3208"/>
              <a:ext cx="11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4" name="Picture 993">
              <a:extLst>
                <a:ext uri="{FF2B5EF4-FFF2-40B4-BE49-F238E27FC236}">
                  <a16:creationId xmlns:a16="http://schemas.microsoft.com/office/drawing/2014/main" id="{B3E92FA8-676F-F1BC-8F83-8742CAFD788D}"/>
                </a:ext>
              </a:extLst>
            </p:cNvPr>
            <p:cNvSpPr>
              <a:spLocks noChangeAspect="1" noChangeArrowheads="1"/>
            </p:cNvSpPr>
            <p:nvPr/>
          </p:nvSpPr>
          <p:spPr bwMode="auto">
            <a:xfrm>
              <a:off x="4600" y="3209"/>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5" name="Picture 994">
              <a:extLst>
                <a:ext uri="{FF2B5EF4-FFF2-40B4-BE49-F238E27FC236}">
                  <a16:creationId xmlns:a16="http://schemas.microsoft.com/office/drawing/2014/main" id="{71152EAC-8BE9-6634-2E5C-4F53914ADBC1}"/>
                </a:ext>
              </a:extLst>
            </p:cNvPr>
            <p:cNvSpPr>
              <a:spLocks noChangeAspect="1" noChangeArrowheads="1"/>
            </p:cNvSpPr>
            <p:nvPr/>
          </p:nvSpPr>
          <p:spPr bwMode="auto">
            <a:xfrm>
              <a:off x="4600" y="3210"/>
              <a:ext cx="1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6" name="Picture 995">
              <a:extLst>
                <a:ext uri="{FF2B5EF4-FFF2-40B4-BE49-F238E27FC236}">
                  <a16:creationId xmlns:a16="http://schemas.microsoft.com/office/drawing/2014/main" id="{E1E6B0D3-EF4D-CB81-E0DA-861D75DD6B6C}"/>
                </a:ext>
              </a:extLst>
            </p:cNvPr>
            <p:cNvSpPr>
              <a:spLocks noChangeAspect="1" noChangeArrowheads="1"/>
            </p:cNvSpPr>
            <p:nvPr/>
          </p:nvSpPr>
          <p:spPr bwMode="auto">
            <a:xfrm>
              <a:off x="4601" y="3211"/>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7" name="Picture 996">
              <a:extLst>
                <a:ext uri="{FF2B5EF4-FFF2-40B4-BE49-F238E27FC236}">
                  <a16:creationId xmlns:a16="http://schemas.microsoft.com/office/drawing/2014/main" id="{5BFF1503-A11D-1689-E767-2D21DAE9697D}"/>
                </a:ext>
              </a:extLst>
            </p:cNvPr>
            <p:cNvSpPr>
              <a:spLocks noChangeAspect="1" noChangeArrowheads="1"/>
            </p:cNvSpPr>
            <p:nvPr/>
          </p:nvSpPr>
          <p:spPr bwMode="auto">
            <a:xfrm>
              <a:off x="4601" y="3212"/>
              <a:ext cx="11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8" name="Picture 997">
              <a:extLst>
                <a:ext uri="{FF2B5EF4-FFF2-40B4-BE49-F238E27FC236}">
                  <a16:creationId xmlns:a16="http://schemas.microsoft.com/office/drawing/2014/main" id="{535273E7-3D17-1EC7-821C-1A517FC705F3}"/>
                </a:ext>
              </a:extLst>
            </p:cNvPr>
            <p:cNvSpPr>
              <a:spLocks noChangeAspect="1" noChangeArrowheads="1"/>
            </p:cNvSpPr>
            <p:nvPr/>
          </p:nvSpPr>
          <p:spPr bwMode="auto">
            <a:xfrm>
              <a:off x="4601" y="3213"/>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09" name="Picture 998">
              <a:extLst>
                <a:ext uri="{FF2B5EF4-FFF2-40B4-BE49-F238E27FC236}">
                  <a16:creationId xmlns:a16="http://schemas.microsoft.com/office/drawing/2014/main" id="{6584007A-FC72-9C1E-B5DC-015CEC7D22F5}"/>
                </a:ext>
              </a:extLst>
            </p:cNvPr>
            <p:cNvSpPr>
              <a:spLocks noChangeAspect="1" noChangeArrowheads="1"/>
            </p:cNvSpPr>
            <p:nvPr/>
          </p:nvSpPr>
          <p:spPr bwMode="auto">
            <a:xfrm>
              <a:off x="4601" y="3214"/>
              <a:ext cx="1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0" name="Picture 999">
              <a:extLst>
                <a:ext uri="{FF2B5EF4-FFF2-40B4-BE49-F238E27FC236}">
                  <a16:creationId xmlns:a16="http://schemas.microsoft.com/office/drawing/2014/main" id="{15914270-28B8-AA11-0A4F-851D07617F92}"/>
                </a:ext>
              </a:extLst>
            </p:cNvPr>
            <p:cNvSpPr>
              <a:spLocks noChangeAspect="1" noChangeArrowheads="1"/>
            </p:cNvSpPr>
            <p:nvPr/>
          </p:nvSpPr>
          <p:spPr bwMode="auto">
            <a:xfrm>
              <a:off x="4602" y="3215"/>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1" name="Picture 1000">
              <a:extLst>
                <a:ext uri="{FF2B5EF4-FFF2-40B4-BE49-F238E27FC236}">
                  <a16:creationId xmlns:a16="http://schemas.microsoft.com/office/drawing/2014/main" id="{5E7218D1-0E8F-056F-F975-025B01C44723}"/>
                </a:ext>
              </a:extLst>
            </p:cNvPr>
            <p:cNvSpPr>
              <a:spLocks noChangeAspect="1" noChangeArrowheads="1"/>
            </p:cNvSpPr>
            <p:nvPr/>
          </p:nvSpPr>
          <p:spPr bwMode="auto">
            <a:xfrm>
              <a:off x="4602" y="3216"/>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2" name="Picture 1001">
              <a:extLst>
                <a:ext uri="{FF2B5EF4-FFF2-40B4-BE49-F238E27FC236}">
                  <a16:creationId xmlns:a16="http://schemas.microsoft.com/office/drawing/2014/main" id="{6279BBAB-65DD-2996-5414-6FB6DEEFE8A3}"/>
                </a:ext>
              </a:extLst>
            </p:cNvPr>
            <p:cNvSpPr>
              <a:spLocks noChangeAspect="1" noChangeArrowheads="1"/>
            </p:cNvSpPr>
            <p:nvPr/>
          </p:nvSpPr>
          <p:spPr bwMode="auto">
            <a:xfrm>
              <a:off x="4603" y="3217"/>
              <a:ext cx="11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3" name="Picture 1002">
              <a:extLst>
                <a:ext uri="{FF2B5EF4-FFF2-40B4-BE49-F238E27FC236}">
                  <a16:creationId xmlns:a16="http://schemas.microsoft.com/office/drawing/2014/main" id="{A82F5076-F545-4046-2104-95C2380B8E42}"/>
                </a:ext>
              </a:extLst>
            </p:cNvPr>
            <p:cNvSpPr>
              <a:spLocks noChangeAspect="1" noChangeArrowheads="1"/>
            </p:cNvSpPr>
            <p:nvPr/>
          </p:nvSpPr>
          <p:spPr bwMode="auto">
            <a:xfrm>
              <a:off x="4603" y="3218"/>
              <a:ext cx="1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4" name="Picture 1003">
              <a:extLst>
                <a:ext uri="{FF2B5EF4-FFF2-40B4-BE49-F238E27FC236}">
                  <a16:creationId xmlns:a16="http://schemas.microsoft.com/office/drawing/2014/main" id="{5DE9BAD7-6080-AFCD-7313-991604CDB1DD}"/>
                </a:ext>
              </a:extLst>
            </p:cNvPr>
            <p:cNvSpPr>
              <a:spLocks noChangeAspect="1" noChangeArrowheads="1"/>
            </p:cNvSpPr>
            <p:nvPr/>
          </p:nvSpPr>
          <p:spPr bwMode="auto">
            <a:xfrm>
              <a:off x="4603" y="3219"/>
              <a:ext cx="1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5" name="Picture 1004">
              <a:extLst>
                <a:ext uri="{FF2B5EF4-FFF2-40B4-BE49-F238E27FC236}">
                  <a16:creationId xmlns:a16="http://schemas.microsoft.com/office/drawing/2014/main" id="{7BCC603B-4168-D7D2-1A69-23CFFE3B5720}"/>
                </a:ext>
              </a:extLst>
            </p:cNvPr>
            <p:cNvSpPr>
              <a:spLocks noChangeAspect="1" noChangeArrowheads="1"/>
            </p:cNvSpPr>
            <p:nvPr/>
          </p:nvSpPr>
          <p:spPr bwMode="auto">
            <a:xfrm>
              <a:off x="4604" y="3220"/>
              <a:ext cx="1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6" name="Picture 1005">
              <a:extLst>
                <a:ext uri="{FF2B5EF4-FFF2-40B4-BE49-F238E27FC236}">
                  <a16:creationId xmlns:a16="http://schemas.microsoft.com/office/drawing/2014/main" id="{748887E1-DCC0-3701-2814-B39F4F2885A6}"/>
                </a:ext>
              </a:extLst>
            </p:cNvPr>
            <p:cNvSpPr>
              <a:spLocks noChangeAspect="1" noChangeArrowheads="1"/>
            </p:cNvSpPr>
            <p:nvPr/>
          </p:nvSpPr>
          <p:spPr bwMode="auto">
            <a:xfrm>
              <a:off x="4604" y="3221"/>
              <a:ext cx="10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7" name="Picture 1006">
              <a:extLst>
                <a:ext uri="{FF2B5EF4-FFF2-40B4-BE49-F238E27FC236}">
                  <a16:creationId xmlns:a16="http://schemas.microsoft.com/office/drawing/2014/main" id="{EBC97E52-2EB4-B9E9-FC6D-08560863FC0B}"/>
                </a:ext>
              </a:extLst>
            </p:cNvPr>
            <p:cNvSpPr>
              <a:spLocks noChangeAspect="1" noChangeArrowheads="1"/>
            </p:cNvSpPr>
            <p:nvPr/>
          </p:nvSpPr>
          <p:spPr bwMode="auto">
            <a:xfrm>
              <a:off x="4605" y="3222"/>
              <a:ext cx="10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8" name="Picture 1007">
              <a:extLst>
                <a:ext uri="{FF2B5EF4-FFF2-40B4-BE49-F238E27FC236}">
                  <a16:creationId xmlns:a16="http://schemas.microsoft.com/office/drawing/2014/main" id="{D279372F-F9CF-2907-A57C-5C07BE145310}"/>
                </a:ext>
              </a:extLst>
            </p:cNvPr>
            <p:cNvSpPr>
              <a:spLocks noChangeAspect="1" noChangeArrowheads="1"/>
            </p:cNvSpPr>
            <p:nvPr/>
          </p:nvSpPr>
          <p:spPr bwMode="auto">
            <a:xfrm>
              <a:off x="4606" y="3223"/>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19" name="Picture 1008">
              <a:extLst>
                <a:ext uri="{FF2B5EF4-FFF2-40B4-BE49-F238E27FC236}">
                  <a16:creationId xmlns:a16="http://schemas.microsoft.com/office/drawing/2014/main" id="{21DDA294-5515-0081-A5D2-B9C112B22B81}"/>
                </a:ext>
              </a:extLst>
            </p:cNvPr>
            <p:cNvSpPr>
              <a:spLocks noChangeAspect="1" noChangeArrowheads="1"/>
            </p:cNvSpPr>
            <p:nvPr/>
          </p:nvSpPr>
          <p:spPr bwMode="auto">
            <a:xfrm>
              <a:off x="4606" y="3224"/>
              <a:ext cx="10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0" name="Picture 1009">
              <a:extLst>
                <a:ext uri="{FF2B5EF4-FFF2-40B4-BE49-F238E27FC236}">
                  <a16:creationId xmlns:a16="http://schemas.microsoft.com/office/drawing/2014/main" id="{9B0B3A81-84E6-5080-EB58-C13FE60FE0D6}"/>
                </a:ext>
              </a:extLst>
            </p:cNvPr>
            <p:cNvSpPr>
              <a:spLocks noChangeAspect="1" noChangeArrowheads="1"/>
            </p:cNvSpPr>
            <p:nvPr/>
          </p:nvSpPr>
          <p:spPr bwMode="auto">
            <a:xfrm>
              <a:off x="4607" y="322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1" name="Picture 1010">
              <a:extLst>
                <a:ext uri="{FF2B5EF4-FFF2-40B4-BE49-F238E27FC236}">
                  <a16:creationId xmlns:a16="http://schemas.microsoft.com/office/drawing/2014/main" id="{F8F5F6EF-ADA5-30C0-AE3B-EE9BBBCC13FD}"/>
                </a:ext>
              </a:extLst>
            </p:cNvPr>
            <p:cNvSpPr>
              <a:spLocks noChangeAspect="1" noChangeArrowheads="1"/>
            </p:cNvSpPr>
            <p:nvPr/>
          </p:nvSpPr>
          <p:spPr bwMode="auto">
            <a:xfrm>
              <a:off x="4607" y="322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2" name="Picture 1011">
              <a:extLst>
                <a:ext uri="{FF2B5EF4-FFF2-40B4-BE49-F238E27FC236}">
                  <a16:creationId xmlns:a16="http://schemas.microsoft.com/office/drawing/2014/main" id="{D29DB2A7-4E99-5A18-169E-BC5103AD92A0}"/>
                </a:ext>
              </a:extLst>
            </p:cNvPr>
            <p:cNvSpPr>
              <a:spLocks noChangeAspect="1" noChangeArrowheads="1"/>
            </p:cNvSpPr>
            <p:nvPr/>
          </p:nvSpPr>
          <p:spPr bwMode="auto">
            <a:xfrm>
              <a:off x="4607" y="322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3" name="Picture 1012">
              <a:extLst>
                <a:ext uri="{FF2B5EF4-FFF2-40B4-BE49-F238E27FC236}">
                  <a16:creationId xmlns:a16="http://schemas.microsoft.com/office/drawing/2014/main" id="{2DA5C7AE-797C-13F9-B8B5-ED55C621D84D}"/>
                </a:ext>
              </a:extLst>
            </p:cNvPr>
            <p:cNvSpPr>
              <a:spLocks noChangeAspect="1" noChangeArrowheads="1"/>
            </p:cNvSpPr>
            <p:nvPr/>
          </p:nvSpPr>
          <p:spPr bwMode="auto">
            <a:xfrm>
              <a:off x="4607" y="322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4" name="Picture 1013">
              <a:extLst>
                <a:ext uri="{FF2B5EF4-FFF2-40B4-BE49-F238E27FC236}">
                  <a16:creationId xmlns:a16="http://schemas.microsoft.com/office/drawing/2014/main" id="{BB1BD659-2E57-A254-078E-78A062BBA1C5}"/>
                </a:ext>
              </a:extLst>
            </p:cNvPr>
            <p:cNvSpPr>
              <a:spLocks noChangeAspect="1" noChangeArrowheads="1"/>
            </p:cNvSpPr>
            <p:nvPr/>
          </p:nvSpPr>
          <p:spPr bwMode="auto">
            <a:xfrm>
              <a:off x="4607" y="322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5" name="Picture 1014">
              <a:extLst>
                <a:ext uri="{FF2B5EF4-FFF2-40B4-BE49-F238E27FC236}">
                  <a16:creationId xmlns:a16="http://schemas.microsoft.com/office/drawing/2014/main" id="{FD0D1FED-A33C-29F4-23C6-28589FB64D41}"/>
                </a:ext>
              </a:extLst>
            </p:cNvPr>
            <p:cNvSpPr>
              <a:spLocks noChangeAspect="1" noChangeArrowheads="1"/>
            </p:cNvSpPr>
            <p:nvPr/>
          </p:nvSpPr>
          <p:spPr bwMode="auto">
            <a:xfrm>
              <a:off x="4607" y="322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6" name="Picture 1015">
              <a:extLst>
                <a:ext uri="{FF2B5EF4-FFF2-40B4-BE49-F238E27FC236}">
                  <a16:creationId xmlns:a16="http://schemas.microsoft.com/office/drawing/2014/main" id="{BB261FF4-3F33-14F1-E7FD-C73B60958BB4}"/>
                </a:ext>
              </a:extLst>
            </p:cNvPr>
            <p:cNvSpPr>
              <a:spLocks noChangeAspect="1" noChangeArrowheads="1"/>
            </p:cNvSpPr>
            <p:nvPr/>
          </p:nvSpPr>
          <p:spPr bwMode="auto">
            <a:xfrm>
              <a:off x="4599" y="3230"/>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7" name="Picture 1016">
              <a:extLst>
                <a:ext uri="{FF2B5EF4-FFF2-40B4-BE49-F238E27FC236}">
                  <a16:creationId xmlns:a16="http://schemas.microsoft.com/office/drawing/2014/main" id="{94A27210-90F4-6FBA-98D4-0307768E7C0F}"/>
                </a:ext>
              </a:extLst>
            </p:cNvPr>
            <p:cNvSpPr>
              <a:spLocks noChangeAspect="1" noChangeArrowheads="1"/>
            </p:cNvSpPr>
            <p:nvPr/>
          </p:nvSpPr>
          <p:spPr bwMode="auto">
            <a:xfrm>
              <a:off x="4607" y="323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8" name="Picture 1017">
              <a:extLst>
                <a:ext uri="{FF2B5EF4-FFF2-40B4-BE49-F238E27FC236}">
                  <a16:creationId xmlns:a16="http://schemas.microsoft.com/office/drawing/2014/main" id="{A3348353-0BE2-FE1B-1EDE-8B805C4A106B}"/>
                </a:ext>
              </a:extLst>
            </p:cNvPr>
            <p:cNvSpPr>
              <a:spLocks noChangeAspect="1" noChangeArrowheads="1"/>
            </p:cNvSpPr>
            <p:nvPr/>
          </p:nvSpPr>
          <p:spPr bwMode="auto">
            <a:xfrm>
              <a:off x="4714" y="3230"/>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29" name="Picture 1018">
              <a:extLst>
                <a:ext uri="{FF2B5EF4-FFF2-40B4-BE49-F238E27FC236}">
                  <a16:creationId xmlns:a16="http://schemas.microsoft.com/office/drawing/2014/main" id="{C149F399-3996-F782-41C4-677FA93DD897}"/>
                </a:ext>
              </a:extLst>
            </p:cNvPr>
            <p:cNvSpPr>
              <a:spLocks noChangeAspect="1" noChangeArrowheads="1"/>
            </p:cNvSpPr>
            <p:nvPr/>
          </p:nvSpPr>
          <p:spPr bwMode="auto">
            <a:xfrm>
              <a:off x="4599" y="3231"/>
              <a:ext cx="1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0" name="Picture 1019">
              <a:extLst>
                <a:ext uri="{FF2B5EF4-FFF2-40B4-BE49-F238E27FC236}">
                  <a16:creationId xmlns:a16="http://schemas.microsoft.com/office/drawing/2014/main" id="{24F09601-63D9-DFFC-90C9-CDB471F80221}"/>
                </a:ext>
              </a:extLst>
            </p:cNvPr>
            <p:cNvSpPr>
              <a:spLocks noChangeAspect="1" noChangeArrowheads="1"/>
            </p:cNvSpPr>
            <p:nvPr/>
          </p:nvSpPr>
          <p:spPr bwMode="auto">
            <a:xfrm>
              <a:off x="4713" y="3231"/>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1" name="Picture 1020">
              <a:extLst>
                <a:ext uri="{FF2B5EF4-FFF2-40B4-BE49-F238E27FC236}">
                  <a16:creationId xmlns:a16="http://schemas.microsoft.com/office/drawing/2014/main" id="{9B2F9A7D-CF82-E26D-A470-C9477C9E69A9}"/>
                </a:ext>
              </a:extLst>
            </p:cNvPr>
            <p:cNvSpPr>
              <a:spLocks noChangeAspect="1" noChangeArrowheads="1"/>
            </p:cNvSpPr>
            <p:nvPr/>
          </p:nvSpPr>
          <p:spPr bwMode="auto">
            <a:xfrm>
              <a:off x="4599" y="3232"/>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2" name="Picture 1021">
              <a:extLst>
                <a:ext uri="{FF2B5EF4-FFF2-40B4-BE49-F238E27FC236}">
                  <a16:creationId xmlns:a16="http://schemas.microsoft.com/office/drawing/2014/main" id="{9578FB32-54E0-22FC-5D55-CB1386D2DC42}"/>
                </a:ext>
              </a:extLst>
            </p:cNvPr>
            <p:cNvSpPr>
              <a:spLocks noChangeAspect="1" noChangeArrowheads="1"/>
            </p:cNvSpPr>
            <p:nvPr/>
          </p:nvSpPr>
          <p:spPr bwMode="auto">
            <a:xfrm>
              <a:off x="4599" y="3233"/>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3" name="Picture 1022">
              <a:extLst>
                <a:ext uri="{FF2B5EF4-FFF2-40B4-BE49-F238E27FC236}">
                  <a16:creationId xmlns:a16="http://schemas.microsoft.com/office/drawing/2014/main" id="{607DC31F-8D3C-01E3-5713-C831C7BF2A00}"/>
                </a:ext>
              </a:extLst>
            </p:cNvPr>
            <p:cNvSpPr>
              <a:spLocks noChangeAspect="1" noChangeArrowheads="1"/>
            </p:cNvSpPr>
            <p:nvPr/>
          </p:nvSpPr>
          <p:spPr bwMode="auto">
            <a:xfrm>
              <a:off x="4599" y="3234"/>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4" name="Picture 1023">
              <a:extLst>
                <a:ext uri="{FF2B5EF4-FFF2-40B4-BE49-F238E27FC236}">
                  <a16:creationId xmlns:a16="http://schemas.microsoft.com/office/drawing/2014/main" id="{5234163A-EB18-085B-2797-8B403E60376E}"/>
                </a:ext>
              </a:extLst>
            </p:cNvPr>
            <p:cNvSpPr>
              <a:spLocks noChangeAspect="1" noChangeArrowheads="1"/>
            </p:cNvSpPr>
            <p:nvPr/>
          </p:nvSpPr>
          <p:spPr bwMode="auto">
            <a:xfrm>
              <a:off x="4599" y="3235"/>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5" name="Picture 1024">
              <a:extLst>
                <a:ext uri="{FF2B5EF4-FFF2-40B4-BE49-F238E27FC236}">
                  <a16:creationId xmlns:a16="http://schemas.microsoft.com/office/drawing/2014/main" id="{9F6FEDF0-630B-ABC2-CE58-B6EF0AD36D11}"/>
                </a:ext>
              </a:extLst>
            </p:cNvPr>
            <p:cNvSpPr>
              <a:spLocks noChangeAspect="1" noChangeArrowheads="1"/>
            </p:cNvSpPr>
            <p:nvPr/>
          </p:nvSpPr>
          <p:spPr bwMode="auto">
            <a:xfrm>
              <a:off x="4591" y="3236"/>
              <a:ext cx="1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6" name="Picture 1025">
              <a:extLst>
                <a:ext uri="{FF2B5EF4-FFF2-40B4-BE49-F238E27FC236}">
                  <a16:creationId xmlns:a16="http://schemas.microsoft.com/office/drawing/2014/main" id="{E295C7FD-1835-60A8-EFE3-483EAEE683FF}"/>
                </a:ext>
              </a:extLst>
            </p:cNvPr>
            <p:cNvSpPr>
              <a:spLocks noChangeAspect="1" noChangeArrowheads="1"/>
            </p:cNvSpPr>
            <p:nvPr/>
          </p:nvSpPr>
          <p:spPr bwMode="auto">
            <a:xfrm>
              <a:off x="4590" y="3237"/>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7" name="Picture 1026">
              <a:extLst>
                <a:ext uri="{FF2B5EF4-FFF2-40B4-BE49-F238E27FC236}">
                  <a16:creationId xmlns:a16="http://schemas.microsoft.com/office/drawing/2014/main" id="{15ACDA74-EB57-5A88-C6A1-479870CF39BC}"/>
                </a:ext>
              </a:extLst>
            </p:cNvPr>
            <p:cNvSpPr>
              <a:spLocks noChangeAspect="1" noChangeArrowheads="1"/>
            </p:cNvSpPr>
            <p:nvPr/>
          </p:nvSpPr>
          <p:spPr bwMode="auto">
            <a:xfrm>
              <a:off x="4590" y="3238"/>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8" name="Picture 1027">
              <a:extLst>
                <a:ext uri="{FF2B5EF4-FFF2-40B4-BE49-F238E27FC236}">
                  <a16:creationId xmlns:a16="http://schemas.microsoft.com/office/drawing/2014/main" id="{73CC617B-8D88-F8D4-4919-10911882A3DA}"/>
                </a:ext>
              </a:extLst>
            </p:cNvPr>
            <p:cNvSpPr>
              <a:spLocks noChangeAspect="1" noChangeArrowheads="1"/>
            </p:cNvSpPr>
            <p:nvPr/>
          </p:nvSpPr>
          <p:spPr bwMode="auto">
            <a:xfrm>
              <a:off x="4590" y="3239"/>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39" name="Picture 1028">
              <a:extLst>
                <a:ext uri="{FF2B5EF4-FFF2-40B4-BE49-F238E27FC236}">
                  <a16:creationId xmlns:a16="http://schemas.microsoft.com/office/drawing/2014/main" id="{326F5731-C382-5C47-476D-6E4C0A2FADB9}"/>
                </a:ext>
              </a:extLst>
            </p:cNvPr>
            <p:cNvSpPr>
              <a:spLocks noChangeAspect="1" noChangeArrowheads="1"/>
            </p:cNvSpPr>
            <p:nvPr/>
          </p:nvSpPr>
          <p:spPr bwMode="auto">
            <a:xfrm>
              <a:off x="4590" y="3240"/>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0" name="Picture 1029">
              <a:extLst>
                <a:ext uri="{FF2B5EF4-FFF2-40B4-BE49-F238E27FC236}">
                  <a16:creationId xmlns:a16="http://schemas.microsoft.com/office/drawing/2014/main" id="{35A26E13-0B1D-854B-F623-DCB2F517D881}"/>
                </a:ext>
              </a:extLst>
            </p:cNvPr>
            <p:cNvSpPr>
              <a:spLocks noChangeAspect="1" noChangeArrowheads="1"/>
            </p:cNvSpPr>
            <p:nvPr/>
          </p:nvSpPr>
          <p:spPr bwMode="auto">
            <a:xfrm>
              <a:off x="4590" y="3241"/>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1" name="Picture 1030">
              <a:extLst>
                <a:ext uri="{FF2B5EF4-FFF2-40B4-BE49-F238E27FC236}">
                  <a16:creationId xmlns:a16="http://schemas.microsoft.com/office/drawing/2014/main" id="{2CA02A19-82EB-444E-0A1D-78B7B51E79A5}"/>
                </a:ext>
              </a:extLst>
            </p:cNvPr>
            <p:cNvSpPr>
              <a:spLocks noChangeAspect="1" noChangeArrowheads="1"/>
            </p:cNvSpPr>
            <p:nvPr/>
          </p:nvSpPr>
          <p:spPr bwMode="auto">
            <a:xfrm>
              <a:off x="4590" y="3242"/>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2" name="Picture 1031">
              <a:extLst>
                <a:ext uri="{FF2B5EF4-FFF2-40B4-BE49-F238E27FC236}">
                  <a16:creationId xmlns:a16="http://schemas.microsoft.com/office/drawing/2014/main" id="{FB6033DA-C795-E5D1-E3A2-8907B259357A}"/>
                </a:ext>
              </a:extLst>
            </p:cNvPr>
            <p:cNvSpPr>
              <a:spLocks noChangeAspect="1" noChangeArrowheads="1"/>
            </p:cNvSpPr>
            <p:nvPr/>
          </p:nvSpPr>
          <p:spPr bwMode="auto">
            <a:xfrm>
              <a:off x="4590" y="3243"/>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3" name="Picture 1032">
              <a:extLst>
                <a:ext uri="{FF2B5EF4-FFF2-40B4-BE49-F238E27FC236}">
                  <a16:creationId xmlns:a16="http://schemas.microsoft.com/office/drawing/2014/main" id="{67C229EB-336A-2192-ED19-DD6FF188827C}"/>
                </a:ext>
              </a:extLst>
            </p:cNvPr>
            <p:cNvSpPr>
              <a:spLocks noChangeAspect="1" noChangeArrowheads="1"/>
            </p:cNvSpPr>
            <p:nvPr/>
          </p:nvSpPr>
          <p:spPr bwMode="auto">
            <a:xfrm>
              <a:off x="4590" y="3244"/>
              <a:ext cx="13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4" name="Picture 1033">
              <a:extLst>
                <a:ext uri="{FF2B5EF4-FFF2-40B4-BE49-F238E27FC236}">
                  <a16:creationId xmlns:a16="http://schemas.microsoft.com/office/drawing/2014/main" id="{8FC1BBF3-37AA-26F5-7523-1A45A1E2E043}"/>
                </a:ext>
              </a:extLst>
            </p:cNvPr>
            <p:cNvSpPr>
              <a:spLocks noChangeAspect="1" noChangeArrowheads="1"/>
            </p:cNvSpPr>
            <p:nvPr/>
          </p:nvSpPr>
          <p:spPr bwMode="auto">
            <a:xfrm>
              <a:off x="4591" y="3245"/>
              <a:ext cx="12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5" name="Picture 1034">
              <a:extLst>
                <a:ext uri="{FF2B5EF4-FFF2-40B4-BE49-F238E27FC236}">
                  <a16:creationId xmlns:a16="http://schemas.microsoft.com/office/drawing/2014/main" id="{DD318D7A-8784-AADB-AF1B-521711D50C21}"/>
                </a:ext>
              </a:extLst>
            </p:cNvPr>
            <p:cNvSpPr>
              <a:spLocks noChangeAspect="1" noChangeArrowheads="1"/>
            </p:cNvSpPr>
            <p:nvPr/>
          </p:nvSpPr>
          <p:spPr bwMode="auto">
            <a:xfrm>
              <a:off x="4599" y="3246"/>
              <a:ext cx="12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6" name="Picture 1035">
              <a:extLst>
                <a:ext uri="{FF2B5EF4-FFF2-40B4-BE49-F238E27FC236}">
                  <a16:creationId xmlns:a16="http://schemas.microsoft.com/office/drawing/2014/main" id="{D4A879BB-DE99-4319-9308-E99376E348A8}"/>
                </a:ext>
              </a:extLst>
            </p:cNvPr>
            <p:cNvSpPr>
              <a:spLocks noChangeAspect="1" noChangeArrowheads="1"/>
            </p:cNvSpPr>
            <p:nvPr/>
          </p:nvSpPr>
          <p:spPr bwMode="auto">
            <a:xfrm>
              <a:off x="4599" y="3247"/>
              <a:ext cx="3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7" name="Picture 1036">
              <a:extLst>
                <a:ext uri="{FF2B5EF4-FFF2-40B4-BE49-F238E27FC236}">
                  <a16:creationId xmlns:a16="http://schemas.microsoft.com/office/drawing/2014/main" id="{9149E76A-611A-798E-7BF7-EDBD75181313}"/>
                </a:ext>
              </a:extLst>
            </p:cNvPr>
            <p:cNvSpPr>
              <a:spLocks noChangeAspect="1" noChangeArrowheads="1"/>
            </p:cNvSpPr>
            <p:nvPr/>
          </p:nvSpPr>
          <p:spPr bwMode="auto">
            <a:xfrm>
              <a:off x="4685" y="3247"/>
              <a:ext cx="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8" name="Picture 1037">
              <a:extLst>
                <a:ext uri="{FF2B5EF4-FFF2-40B4-BE49-F238E27FC236}">
                  <a16:creationId xmlns:a16="http://schemas.microsoft.com/office/drawing/2014/main" id="{E007C6D2-A555-339D-531F-E1904C892164}"/>
                </a:ext>
              </a:extLst>
            </p:cNvPr>
            <p:cNvSpPr>
              <a:spLocks noChangeAspect="1" noChangeArrowheads="1"/>
            </p:cNvSpPr>
            <p:nvPr/>
          </p:nvSpPr>
          <p:spPr bwMode="auto">
            <a:xfrm>
              <a:off x="4599" y="3248"/>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49" name="Picture 1038">
              <a:extLst>
                <a:ext uri="{FF2B5EF4-FFF2-40B4-BE49-F238E27FC236}">
                  <a16:creationId xmlns:a16="http://schemas.microsoft.com/office/drawing/2014/main" id="{AB76855E-DE7C-6F27-E7E4-3AC131690203}"/>
                </a:ext>
              </a:extLst>
            </p:cNvPr>
            <p:cNvSpPr>
              <a:spLocks noChangeAspect="1" noChangeArrowheads="1"/>
            </p:cNvSpPr>
            <p:nvPr/>
          </p:nvSpPr>
          <p:spPr bwMode="auto">
            <a:xfrm>
              <a:off x="4607" y="3248"/>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0" name="Picture 1039">
              <a:extLst>
                <a:ext uri="{FF2B5EF4-FFF2-40B4-BE49-F238E27FC236}">
                  <a16:creationId xmlns:a16="http://schemas.microsoft.com/office/drawing/2014/main" id="{495F3431-AA16-475D-1B52-13D5BB52A74A}"/>
                </a:ext>
              </a:extLst>
            </p:cNvPr>
            <p:cNvSpPr>
              <a:spLocks noChangeAspect="1" noChangeArrowheads="1"/>
            </p:cNvSpPr>
            <p:nvPr/>
          </p:nvSpPr>
          <p:spPr bwMode="auto">
            <a:xfrm>
              <a:off x="4685" y="3248"/>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1" name="Picture 1040">
              <a:extLst>
                <a:ext uri="{FF2B5EF4-FFF2-40B4-BE49-F238E27FC236}">
                  <a16:creationId xmlns:a16="http://schemas.microsoft.com/office/drawing/2014/main" id="{FE9BDE75-E310-CE9B-CF76-9BDFF96EF9ED}"/>
                </a:ext>
              </a:extLst>
            </p:cNvPr>
            <p:cNvSpPr>
              <a:spLocks noChangeAspect="1" noChangeArrowheads="1"/>
            </p:cNvSpPr>
            <p:nvPr/>
          </p:nvSpPr>
          <p:spPr bwMode="auto">
            <a:xfrm>
              <a:off x="4713" y="3248"/>
              <a:ext cx="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2" name="Picture 1041">
              <a:extLst>
                <a:ext uri="{FF2B5EF4-FFF2-40B4-BE49-F238E27FC236}">
                  <a16:creationId xmlns:a16="http://schemas.microsoft.com/office/drawing/2014/main" id="{19EF565A-3A4A-69B7-74AE-C175E7E8DCF7}"/>
                </a:ext>
              </a:extLst>
            </p:cNvPr>
            <p:cNvSpPr>
              <a:spLocks noChangeAspect="1" noChangeArrowheads="1"/>
            </p:cNvSpPr>
            <p:nvPr/>
          </p:nvSpPr>
          <p:spPr bwMode="auto">
            <a:xfrm>
              <a:off x="4599" y="3248"/>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3" name="Picture 1042">
              <a:extLst>
                <a:ext uri="{FF2B5EF4-FFF2-40B4-BE49-F238E27FC236}">
                  <a16:creationId xmlns:a16="http://schemas.microsoft.com/office/drawing/2014/main" id="{06631008-561A-5549-E410-CCC04F74AD60}"/>
                </a:ext>
              </a:extLst>
            </p:cNvPr>
            <p:cNvSpPr>
              <a:spLocks noChangeAspect="1" noChangeArrowheads="1"/>
            </p:cNvSpPr>
            <p:nvPr/>
          </p:nvSpPr>
          <p:spPr bwMode="auto">
            <a:xfrm>
              <a:off x="4607" y="3248"/>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4" name="Picture 1043">
              <a:extLst>
                <a:ext uri="{FF2B5EF4-FFF2-40B4-BE49-F238E27FC236}">
                  <a16:creationId xmlns:a16="http://schemas.microsoft.com/office/drawing/2014/main" id="{BFAB1B20-3F2C-7597-857E-937B1F9C6964}"/>
                </a:ext>
              </a:extLst>
            </p:cNvPr>
            <p:cNvSpPr>
              <a:spLocks noChangeAspect="1" noChangeArrowheads="1"/>
            </p:cNvSpPr>
            <p:nvPr/>
          </p:nvSpPr>
          <p:spPr bwMode="auto">
            <a:xfrm>
              <a:off x="4685" y="3248"/>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5" name="Picture 1044">
              <a:extLst>
                <a:ext uri="{FF2B5EF4-FFF2-40B4-BE49-F238E27FC236}">
                  <a16:creationId xmlns:a16="http://schemas.microsoft.com/office/drawing/2014/main" id="{88AD5D00-2BC8-167E-1A0A-138356F7031D}"/>
                </a:ext>
              </a:extLst>
            </p:cNvPr>
            <p:cNvSpPr>
              <a:spLocks noChangeAspect="1" noChangeArrowheads="1"/>
            </p:cNvSpPr>
            <p:nvPr/>
          </p:nvSpPr>
          <p:spPr bwMode="auto">
            <a:xfrm>
              <a:off x="4714" y="3248"/>
              <a:ext cx="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6" name="Picture 1045">
              <a:extLst>
                <a:ext uri="{FF2B5EF4-FFF2-40B4-BE49-F238E27FC236}">
                  <a16:creationId xmlns:a16="http://schemas.microsoft.com/office/drawing/2014/main" id="{FBCCFDD5-F43C-69C7-AEDD-8564AA3249EF}"/>
                </a:ext>
              </a:extLst>
            </p:cNvPr>
            <p:cNvSpPr>
              <a:spLocks noChangeAspect="1" noChangeArrowheads="1"/>
            </p:cNvSpPr>
            <p:nvPr/>
          </p:nvSpPr>
          <p:spPr bwMode="auto">
            <a:xfrm>
              <a:off x="4600" y="3249"/>
              <a:ext cx="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7" name="Picture 1046">
              <a:extLst>
                <a:ext uri="{FF2B5EF4-FFF2-40B4-BE49-F238E27FC236}">
                  <a16:creationId xmlns:a16="http://schemas.microsoft.com/office/drawing/2014/main" id="{D2ED6BE2-B33A-74DC-DFCD-249CA06D596B}"/>
                </a:ext>
              </a:extLst>
            </p:cNvPr>
            <p:cNvSpPr>
              <a:spLocks noChangeAspect="1" noChangeArrowheads="1"/>
            </p:cNvSpPr>
            <p:nvPr/>
          </p:nvSpPr>
          <p:spPr bwMode="auto">
            <a:xfrm>
              <a:off x="4607" y="3249"/>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8" name="Picture 1047">
              <a:extLst>
                <a:ext uri="{FF2B5EF4-FFF2-40B4-BE49-F238E27FC236}">
                  <a16:creationId xmlns:a16="http://schemas.microsoft.com/office/drawing/2014/main" id="{86D18F97-E476-5FD1-5F7E-142108E35CAB}"/>
                </a:ext>
              </a:extLst>
            </p:cNvPr>
            <p:cNvSpPr>
              <a:spLocks noChangeAspect="1" noChangeArrowheads="1"/>
            </p:cNvSpPr>
            <p:nvPr/>
          </p:nvSpPr>
          <p:spPr bwMode="auto">
            <a:xfrm>
              <a:off x="4685" y="3249"/>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59" name="Picture 1048">
              <a:extLst>
                <a:ext uri="{FF2B5EF4-FFF2-40B4-BE49-F238E27FC236}">
                  <a16:creationId xmlns:a16="http://schemas.microsoft.com/office/drawing/2014/main" id="{7F3C4E19-76B5-42D0-BC84-2368963E0705}"/>
                </a:ext>
              </a:extLst>
            </p:cNvPr>
            <p:cNvSpPr>
              <a:spLocks noChangeAspect="1" noChangeArrowheads="1"/>
            </p:cNvSpPr>
            <p:nvPr/>
          </p:nvSpPr>
          <p:spPr bwMode="auto">
            <a:xfrm>
              <a:off x="4714" y="3249"/>
              <a:ext cx="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0" name="Picture 1049">
              <a:extLst>
                <a:ext uri="{FF2B5EF4-FFF2-40B4-BE49-F238E27FC236}">
                  <a16:creationId xmlns:a16="http://schemas.microsoft.com/office/drawing/2014/main" id="{5FF4BEAB-86FF-4D26-B92D-05D69E1A164D}"/>
                </a:ext>
              </a:extLst>
            </p:cNvPr>
            <p:cNvSpPr>
              <a:spLocks noChangeAspect="1" noChangeArrowheads="1"/>
            </p:cNvSpPr>
            <p:nvPr/>
          </p:nvSpPr>
          <p:spPr bwMode="auto">
            <a:xfrm>
              <a:off x="4607" y="3250"/>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1" name="Picture 1050">
              <a:extLst>
                <a:ext uri="{FF2B5EF4-FFF2-40B4-BE49-F238E27FC236}">
                  <a16:creationId xmlns:a16="http://schemas.microsoft.com/office/drawing/2014/main" id="{5AFE6678-7153-4C0A-B16C-F100555B92F0}"/>
                </a:ext>
              </a:extLst>
            </p:cNvPr>
            <p:cNvSpPr>
              <a:spLocks noChangeAspect="1" noChangeArrowheads="1"/>
            </p:cNvSpPr>
            <p:nvPr/>
          </p:nvSpPr>
          <p:spPr bwMode="auto">
            <a:xfrm>
              <a:off x="4685" y="3250"/>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2" name="Picture 1051">
              <a:extLst>
                <a:ext uri="{FF2B5EF4-FFF2-40B4-BE49-F238E27FC236}">
                  <a16:creationId xmlns:a16="http://schemas.microsoft.com/office/drawing/2014/main" id="{2F740A7D-4CCC-BD16-3112-72DE946596EF}"/>
                </a:ext>
              </a:extLst>
            </p:cNvPr>
            <p:cNvSpPr>
              <a:spLocks noChangeAspect="1" noChangeArrowheads="1"/>
            </p:cNvSpPr>
            <p:nvPr/>
          </p:nvSpPr>
          <p:spPr bwMode="auto">
            <a:xfrm>
              <a:off x="4607" y="3251"/>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3" name="Picture 1052">
              <a:extLst>
                <a:ext uri="{FF2B5EF4-FFF2-40B4-BE49-F238E27FC236}">
                  <a16:creationId xmlns:a16="http://schemas.microsoft.com/office/drawing/2014/main" id="{E7D796D6-656A-CD1B-9080-6C21959EE2FA}"/>
                </a:ext>
              </a:extLst>
            </p:cNvPr>
            <p:cNvSpPr>
              <a:spLocks noChangeAspect="1" noChangeArrowheads="1"/>
            </p:cNvSpPr>
            <p:nvPr/>
          </p:nvSpPr>
          <p:spPr bwMode="auto">
            <a:xfrm>
              <a:off x="4685" y="3251"/>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4" name="Picture 1053">
              <a:extLst>
                <a:ext uri="{FF2B5EF4-FFF2-40B4-BE49-F238E27FC236}">
                  <a16:creationId xmlns:a16="http://schemas.microsoft.com/office/drawing/2014/main" id="{28FB8ACF-B472-D12D-9479-1DF2EE7F73C7}"/>
                </a:ext>
              </a:extLst>
            </p:cNvPr>
            <p:cNvSpPr>
              <a:spLocks noChangeAspect="1" noChangeArrowheads="1"/>
            </p:cNvSpPr>
            <p:nvPr/>
          </p:nvSpPr>
          <p:spPr bwMode="auto">
            <a:xfrm>
              <a:off x="4607" y="3252"/>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5" name="Picture 1054">
              <a:extLst>
                <a:ext uri="{FF2B5EF4-FFF2-40B4-BE49-F238E27FC236}">
                  <a16:creationId xmlns:a16="http://schemas.microsoft.com/office/drawing/2014/main" id="{D0A266E5-CC71-308C-9F88-F4068FB96F9E}"/>
                </a:ext>
              </a:extLst>
            </p:cNvPr>
            <p:cNvSpPr>
              <a:spLocks noChangeAspect="1" noChangeArrowheads="1"/>
            </p:cNvSpPr>
            <p:nvPr/>
          </p:nvSpPr>
          <p:spPr bwMode="auto">
            <a:xfrm>
              <a:off x="4685" y="3252"/>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6" name="Picture 1055">
              <a:extLst>
                <a:ext uri="{FF2B5EF4-FFF2-40B4-BE49-F238E27FC236}">
                  <a16:creationId xmlns:a16="http://schemas.microsoft.com/office/drawing/2014/main" id="{E509F36C-4328-EEF2-CC51-BD78EF74740E}"/>
                </a:ext>
              </a:extLst>
            </p:cNvPr>
            <p:cNvSpPr>
              <a:spLocks noChangeAspect="1" noChangeArrowheads="1"/>
            </p:cNvSpPr>
            <p:nvPr/>
          </p:nvSpPr>
          <p:spPr bwMode="auto">
            <a:xfrm>
              <a:off x="4607" y="3253"/>
              <a:ext cx="28"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367" name="Picture 1056">
              <a:extLst>
                <a:ext uri="{FF2B5EF4-FFF2-40B4-BE49-F238E27FC236}">
                  <a16:creationId xmlns:a16="http://schemas.microsoft.com/office/drawing/2014/main" id="{8FA2C201-C04A-7C23-3351-4BEE8BA1045C}"/>
                </a:ext>
              </a:extLst>
            </p:cNvPr>
            <p:cNvSpPr>
              <a:spLocks noChangeAspect="1" noChangeArrowheads="1"/>
            </p:cNvSpPr>
            <p:nvPr/>
          </p:nvSpPr>
          <p:spPr bwMode="auto">
            <a:xfrm>
              <a:off x="4685" y="3253"/>
              <a:ext cx="2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pic>
        <p:nvPicPr>
          <p:cNvPr id="76849" name="Picture 1057">
            <a:extLst>
              <a:ext uri="{FF2B5EF4-FFF2-40B4-BE49-F238E27FC236}">
                <a16:creationId xmlns:a16="http://schemas.microsoft.com/office/drawing/2014/main" id="{78812A87-AC3F-4F31-2703-476E8B6030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7489" y="5503864"/>
            <a:ext cx="4857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50" name="Group 1058">
            <a:extLst>
              <a:ext uri="{FF2B5EF4-FFF2-40B4-BE49-F238E27FC236}">
                <a16:creationId xmlns:a16="http://schemas.microsoft.com/office/drawing/2014/main" id="{D98227A4-D122-6B83-6476-F7F2FBA33CE8}"/>
              </a:ext>
            </a:extLst>
          </p:cNvPr>
          <p:cNvGrpSpPr>
            <a:grpSpLocks/>
          </p:cNvGrpSpPr>
          <p:nvPr/>
        </p:nvGrpSpPr>
        <p:grpSpPr bwMode="auto">
          <a:xfrm>
            <a:off x="9690101" y="5516564"/>
            <a:ext cx="373063" cy="320675"/>
            <a:chOff x="5215" y="2943"/>
            <a:chExt cx="235" cy="202"/>
          </a:xfrm>
        </p:grpSpPr>
        <p:grpSp>
          <p:nvGrpSpPr>
            <p:cNvPr id="76964" name="Group 1059">
              <a:extLst>
                <a:ext uri="{FF2B5EF4-FFF2-40B4-BE49-F238E27FC236}">
                  <a16:creationId xmlns:a16="http://schemas.microsoft.com/office/drawing/2014/main" id="{FAE4194B-CA33-E398-35FA-8D899E24A8C3}"/>
                </a:ext>
              </a:extLst>
            </p:cNvPr>
            <p:cNvGrpSpPr>
              <a:grpSpLocks/>
            </p:cNvGrpSpPr>
            <p:nvPr/>
          </p:nvGrpSpPr>
          <p:grpSpPr bwMode="auto">
            <a:xfrm>
              <a:off x="5215" y="2943"/>
              <a:ext cx="235" cy="192"/>
              <a:chOff x="5215" y="2943"/>
              <a:chExt cx="235" cy="192"/>
            </a:xfrm>
          </p:grpSpPr>
          <p:sp>
            <p:nvSpPr>
              <p:cNvPr id="76975" name="Picture 1060">
                <a:extLst>
                  <a:ext uri="{FF2B5EF4-FFF2-40B4-BE49-F238E27FC236}">
                    <a16:creationId xmlns:a16="http://schemas.microsoft.com/office/drawing/2014/main" id="{339C3206-C3C1-2A32-872A-88E9EE29098E}"/>
                  </a:ext>
                </a:extLst>
              </p:cNvPr>
              <p:cNvSpPr>
                <a:spLocks noChangeAspect="1" noChangeArrowheads="1"/>
              </p:cNvSpPr>
              <p:nvPr/>
            </p:nvSpPr>
            <p:spPr bwMode="auto">
              <a:xfrm>
                <a:off x="5235" y="2943"/>
                <a:ext cx="21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6" name="Picture 1061">
                <a:extLst>
                  <a:ext uri="{FF2B5EF4-FFF2-40B4-BE49-F238E27FC236}">
                    <a16:creationId xmlns:a16="http://schemas.microsoft.com/office/drawing/2014/main" id="{48B0CA7F-76AD-652F-2AED-9573DCA2DF09}"/>
                  </a:ext>
                </a:extLst>
              </p:cNvPr>
              <p:cNvSpPr>
                <a:spLocks noChangeAspect="1" noChangeArrowheads="1"/>
              </p:cNvSpPr>
              <p:nvPr/>
            </p:nvSpPr>
            <p:spPr bwMode="auto">
              <a:xfrm>
                <a:off x="5233" y="2944"/>
                <a:ext cx="2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7" name="Picture 1062">
                <a:extLst>
                  <a:ext uri="{FF2B5EF4-FFF2-40B4-BE49-F238E27FC236}">
                    <a16:creationId xmlns:a16="http://schemas.microsoft.com/office/drawing/2014/main" id="{A28F7461-A617-0C8F-BAB2-E9C1B8FFC95D}"/>
                  </a:ext>
                </a:extLst>
              </p:cNvPr>
              <p:cNvSpPr>
                <a:spLocks noChangeAspect="1" noChangeArrowheads="1"/>
              </p:cNvSpPr>
              <p:nvPr/>
            </p:nvSpPr>
            <p:spPr bwMode="auto">
              <a:xfrm>
                <a:off x="5232" y="2945"/>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8" name="Picture 1063">
                <a:extLst>
                  <a:ext uri="{FF2B5EF4-FFF2-40B4-BE49-F238E27FC236}">
                    <a16:creationId xmlns:a16="http://schemas.microsoft.com/office/drawing/2014/main" id="{67A1829B-991B-9756-36CB-D9DF1923DE96}"/>
                  </a:ext>
                </a:extLst>
              </p:cNvPr>
              <p:cNvSpPr>
                <a:spLocks noChangeAspect="1" noChangeArrowheads="1"/>
              </p:cNvSpPr>
              <p:nvPr/>
            </p:nvSpPr>
            <p:spPr bwMode="auto">
              <a:xfrm>
                <a:off x="5231" y="2946"/>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9" name="Picture 1064">
                <a:extLst>
                  <a:ext uri="{FF2B5EF4-FFF2-40B4-BE49-F238E27FC236}">
                    <a16:creationId xmlns:a16="http://schemas.microsoft.com/office/drawing/2014/main" id="{1FE434A9-8A23-5647-DB04-44133BCCCB95}"/>
                  </a:ext>
                </a:extLst>
              </p:cNvPr>
              <p:cNvSpPr>
                <a:spLocks noChangeAspect="1" noChangeArrowheads="1"/>
              </p:cNvSpPr>
              <p:nvPr/>
            </p:nvSpPr>
            <p:spPr bwMode="auto">
              <a:xfrm>
                <a:off x="5231" y="2947"/>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0" name="Picture 1065">
                <a:extLst>
                  <a:ext uri="{FF2B5EF4-FFF2-40B4-BE49-F238E27FC236}">
                    <a16:creationId xmlns:a16="http://schemas.microsoft.com/office/drawing/2014/main" id="{975B64D0-F868-63B1-8652-1C99491B1B17}"/>
                  </a:ext>
                </a:extLst>
              </p:cNvPr>
              <p:cNvSpPr>
                <a:spLocks noChangeAspect="1" noChangeArrowheads="1"/>
              </p:cNvSpPr>
              <p:nvPr/>
            </p:nvSpPr>
            <p:spPr bwMode="auto">
              <a:xfrm>
                <a:off x="5231" y="2948"/>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1" name="Picture 1066">
                <a:extLst>
                  <a:ext uri="{FF2B5EF4-FFF2-40B4-BE49-F238E27FC236}">
                    <a16:creationId xmlns:a16="http://schemas.microsoft.com/office/drawing/2014/main" id="{2FF98AB3-8C82-F4DC-EC38-EDE2C44ACFB6}"/>
                  </a:ext>
                </a:extLst>
              </p:cNvPr>
              <p:cNvSpPr>
                <a:spLocks noChangeAspect="1" noChangeArrowheads="1"/>
              </p:cNvSpPr>
              <p:nvPr/>
            </p:nvSpPr>
            <p:spPr bwMode="auto">
              <a:xfrm>
                <a:off x="5231" y="2949"/>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2" name="Picture 1067">
                <a:extLst>
                  <a:ext uri="{FF2B5EF4-FFF2-40B4-BE49-F238E27FC236}">
                    <a16:creationId xmlns:a16="http://schemas.microsoft.com/office/drawing/2014/main" id="{5207CDC3-42B4-7FE9-42E8-1EC333033610}"/>
                  </a:ext>
                </a:extLst>
              </p:cNvPr>
              <p:cNvSpPr>
                <a:spLocks noChangeAspect="1" noChangeArrowheads="1"/>
              </p:cNvSpPr>
              <p:nvPr/>
            </p:nvSpPr>
            <p:spPr bwMode="auto">
              <a:xfrm>
                <a:off x="5231" y="2950"/>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3" name="Picture 1068">
                <a:extLst>
                  <a:ext uri="{FF2B5EF4-FFF2-40B4-BE49-F238E27FC236}">
                    <a16:creationId xmlns:a16="http://schemas.microsoft.com/office/drawing/2014/main" id="{9E4B2B58-1946-C7D4-B68B-8633ABF43129}"/>
                  </a:ext>
                </a:extLst>
              </p:cNvPr>
              <p:cNvSpPr>
                <a:spLocks noChangeAspect="1" noChangeArrowheads="1"/>
              </p:cNvSpPr>
              <p:nvPr/>
            </p:nvSpPr>
            <p:spPr bwMode="auto">
              <a:xfrm>
                <a:off x="5231" y="2951"/>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4" name="Picture 1069">
                <a:extLst>
                  <a:ext uri="{FF2B5EF4-FFF2-40B4-BE49-F238E27FC236}">
                    <a16:creationId xmlns:a16="http://schemas.microsoft.com/office/drawing/2014/main" id="{644B8A36-BF94-535A-EAFE-69D54F3CE63C}"/>
                  </a:ext>
                </a:extLst>
              </p:cNvPr>
              <p:cNvSpPr>
                <a:spLocks noChangeAspect="1" noChangeArrowheads="1"/>
              </p:cNvSpPr>
              <p:nvPr/>
            </p:nvSpPr>
            <p:spPr bwMode="auto">
              <a:xfrm>
                <a:off x="5231" y="2952"/>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5" name="Picture 1070">
                <a:extLst>
                  <a:ext uri="{FF2B5EF4-FFF2-40B4-BE49-F238E27FC236}">
                    <a16:creationId xmlns:a16="http://schemas.microsoft.com/office/drawing/2014/main" id="{FD8583EE-91B7-BA4C-8492-4B4983918C74}"/>
                  </a:ext>
                </a:extLst>
              </p:cNvPr>
              <p:cNvSpPr>
                <a:spLocks noChangeAspect="1" noChangeArrowheads="1"/>
              </p:cNvSpPr>
              <p:nvPr/>
            </p:nvSpPr>
            <p:spPr bwMode="auto">
              <a:xfrm>
                <a:off x="5231" y="2953"/>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6" name="Picture 1071">
                <a:extLst>
                  <a:ext uri="{FF2B5EF4-FFF2-40B4-BE49-F238E27FC236}">
                    <a16:creationId xmlns:a16="http://schemas.microsoft.com/office/drawing/2014/main" id="{523374EC-3D73-8356-F05C-2ACDAE46146F}"/>
                  </a:ext>
                </a:extLst>
              </p:cNvPr>
              <p:cNvSpPr>
                <a:spLocks noChangeAspect="1" noChangeArrowheads="1"/>
              </p:cNvSpPr>
              <p:nvPr/>
            </p:nvSpPr>
            <p:spPr bwMode="auto">
              <a:xfrm>
                <a:off x="5231" y="2954"/>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7" name="Picture 1072">
                <a:extLst>
                  <a:ext uri="{FF2B5EF4-FFF2-40B4-BE49-F238E27FC236}">
                    <a16:creationId xmlns:a16="http://schemas.microsoft.com/office/drawing/2014/main" id="{0F8772B7-0BE5-4174-980C-3E7F4EC22F95}"/>
                  </a:ext>
                </a:extLst>
              </p:cNvPr>
              <p:cNvSpPr>
                <a:spLocks noChangeAspect="1" noChangeArrowheads="1"/>
              </p:cNvSpPr>
              <p:nvPr/>
            </p:nvSpPr>
            <p:spPr bwMode="auto">
              <a:xfrm>
                <a:off x="5230" y="2955"/>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8" name="Picture 1073">
                <a:extLst>
                  <a:ext uri="{FF2B5EF4-FFF2-40B4-BE49-F238E27FC236}">
                    <a16:creationId xmlns:a16="http://schemas.microsoft.com/office/drawing/2014/main" id="{E8071C2C-6314-B668-6A76-8F81FAAF159E}"/>
                  </a:ext>
                </a:extLst>
              </p:cNvPr>
              <p:cNvSpPr>
                <a:spLocks noChangeAspect="1" noChangeArrowheads="1"/>
              </p:cNvSpPr>
              <p:nvPr/>
            </p:nvSpPr>
            <p:spPr bwMode="auto">
              <a:xfrm>
                <a:off x="5219" y="2956"/>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89" name="Picture 1074">
                <a:extLst>
                  <a:ext uri="{FF2B5EF4-FFF2-40B4-BE49-F238E27FC236}">
                    <a16:creationId xmlns:a16="http://schemas.microsoft.com/office/drawing/2014/main" id="{74F5E99E-2176-8B94-9A17-781E63378867}"/>
                  </a:ext>
                </a:extLst>
              </p:cNvPr>
              <p:cNvSpPr>
                <a:spLocks noChangeAspect="1" noChangeArrowheads="1"/>
              </p:cNvSpPr>
              <p:nvPr/>
            </p:nvSpPr>
            <p:spPr bwMode="auto">
              <a:xfrm>
                <a:off x="5218" y="2957"/>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0" name="Picture 1075">
                <a:extLst>
                  <a:ext uri="{FF2B5EF4-FFF2-40B4-BE49-F238E27FC236}">
                    <a16:creationId xmlns:a16="http://schemas.microsoft.com/office/drawing/2014/main" id="{7D36479A-D7FA-20F8-047B-CE900D21BCE0}"/>
                  </a:ext>
                </a:extLst>
              </p:cNvPr>
              <p:cNvSpPr>
                <a:spLocks noChangeAspect="1" noChangeArrowheads="1"/>
              </p:cNvSpPr>
              <p:nvPr/>
            </p:nvSpPr>
            <p:spPr bwMode="auto">
              <a:xfrm>
                <a:off x="5216" y="2958"/>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1" name="Picture 1076">
                <a:extLst>
                  <a:ext uri="{FF2B5EF4-FFF2-40B4-BE49-F238E27FC236}">
                    <a16:creationId xmlns:a16="http://schemas.microsoft.com/office/drawing/2014/main" id="{D904AAA9-45E1-7043-5C3E-CA6C4B6D6130}"/>
                  </a:ext>
                </a:extLst>
              </p:cNvPr>
              <p:cNvSpPr>
                <a:spLocks noChangeAspect="1" noChangeArrowheads="1"/>
              </p:cNvSpPr>
              <p:nvPr/>
            </p:nvSpPr>
            <p:spPr bwMode="auto">
              <a:xfrm>
                <a:off x="5215" y="295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2" name="Picture 1077">
                <a:extLst>
                  <a:ext uri="{FF2B5EF4-FFF2-40B4-BE49-F238E27FC236}">
                    <a16:creationId xmlns:a16="http://schemas.microsoft.com/office/drawing/2014/main" id="{5DAE56FF-C7FE-C475-0F25-9010A1A3E528}"/>
                  </a:ext>
                </a:extLst>
              </p:cNvPr>
              <p:cNvSpPr>
                <a:spLocks noChangeAspect="1" noChangeArrowheads="1"/>
              </p:cNvSpPr>
              <p:nvPr/>
            </p:nvSpPr>
            <p:spPr bwMode="auto">
              <a:xfrm>
                <a:off x="5215" y="296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3" name="Picture 1078">
                <a:extLst>
                  <a:ext uri="{FF2B5EF4-FFF2-40B4-BE49-F238E27FC236}">
                    <a16:creationId xmlns:a16="http://schemas.microsoft.com/office/drawing/2014/main" id="{0A0B090A-0659-F336-C919-4B9201E47BF9}"/>
                  </a:ext>
                </a:extLst>
              </p:cNvPr>
              <p:cNvSpPr>
                <a:spLocks noChangeAspect="1" noChangeArrowheads="1"/>
              </p:cNvSpPr>
              <p:nvPr/>
            </p:nvSpPr>
            <p:spPr bwMode="auto">
              <a:xfrm>
                <a:off x="5215" y="296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4" name="Picture 1079">
                <a:extLst>
                  <a:ext uri="{FF2B5EF4-FFF2-40B4-BE49-F238E27FC236}">
                    <a16:creationId xmlns:a16="http://schemas.microsoft.com/office/drawing/2014/main" id="{EA11DEE9-969F-24AC-3A07-BC9A7C0D653D}"/>
                  </a:ext>
                </a:extLst>
              </p:cNvPr>
              <p:cNvSpPr>
                <a:spLocks noChangeAspect="1" noChangeArrowheads="1"/>
              </p:cNvSpPr>
              <p:nvPr/>
            </p:nvSpPr>
            <p:spPr bwMode="auto">
              <a:xfrm>
                <a:off x="5215" y="296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5" name="Picture 1080">
                <a:extLst>
                  <a:ext uri="{FF2B5EF4-FFF2-40B4-BE49-F238E27FC236}">
                    <a16:creationId xmlns:a16="http://schemas.microsoft.com/office/drawing/2014/main" id="{886E4266-08E8-531E-DF0A-7F13D574B0D5}"/>
                  </a:ext>
                </a:extLst>
              </p:cNvPr>
              <p:cNvSpPr>
                <a:spLocks noChangeAspect="1" noChangeArrowheads="1"/>
              </p:cNvSpPr>
              <p:nvPr/>
            </p:nvSpPr>
            <p:spPr bwMode="auto">
              <a:xfrm>
                <a:off x="5215" y="296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6" name="Picture 1081">
                <a:extLst>
                  <a:ext uri="{FF2B5EF4-FFF2-40B4-BE49-F238E27FC236}">
                    <a16:creationId xmlns:a16="http://schemas.microsoft.com/office/drawing/2014/main" id="{EB167AAB-1F7F-34BC-820B-1232F8286761}"/>
                  </a:ext>
                </a:extLst>
              </p:cNvPr>
              <p:cNvSpPr>
                <a:spLocks noChangeAspect="1" noChangeArrowheads="1"/>
              </p:cNvSpPr>
              <p:nvPr/>
            </p:nvSpPr>
            <p:spPr bwMode="auto">
              <a:xfrm>
                <a:off x="5215" y="296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7" name="Picture 1082">
                <a:extLst>
                  <a:ext uri="{FF2B5EF4-FFF2-40B4-BE49-F238E27FC236}">
                    <a16:creationId xmlns:a16="http://schemas.microsoft.com/office/drawing/2014/main" id="{BEFD81E9-5769-EB2E-CA67-AAD593A2672B}"/>
                  </a:ext>
                </a:extLst>
              </p:cNvPr>
              <p:cNvSpPr>
                <a:spLocks noChangeAspect="1" noChangeArrowheads="1"/>
              </p:cNvSpPr>
              <p:nvPr/>
            </p:nvSpPr>
            <p:spPr bwMode="auto">
              <a:xfrm>
                <a:off x="5215" y="296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8" name="Picture 1083">
                <a:extLst>
                  <a:ext uri="{FF2B5EF4-FFF2-40B4-BE49-F238E27FC236}">
                    <a16:creationId xmlns:a16="http://schemas.microsoft.com/office/drawing/2014/main" id="{97B7D089-419E-99FE-04C5-19E7F4E9AEFE}"/>
                  </a:ext>
                </a:extLst>
              </p:cNvPr>
              <p:cNvSpPr>
                <a:spLocks noChangeAspect="1" noChangeArrowheads="1"/>
              </p:cNvSpPr>
              <p:nvPr/>
            </p:nvSpPr>
            <p:spPr bwMode="auto">
              <a:xfrm>
                <a:off x="5215" y="296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99" name="Picture 1084">
                <a:extLst>
                  <a:ext uri="{FF2B5EF4-FFF2-40B4-BE49-F238E27FC236}">
                    <a16:creationId xmlns:a16="http://schemas.microsoft.com/office/drawing/2014/main" id="{A9D11736-D1F0-C9B4-1BA7-F60CBB3D67F1}"/>
                  </a:ext>
                </a:extLst>
              </p:cNvPr>
              <p:cNvSpPr>
                <a:spLocks noChangeAspect="1" noChangeArrowheads="1"/>
              </p:cNvSpPr>
              <p:nvPr/>
            </p:nvSpPr>
            <p:spPr bwMode="auto">
              <a:xfrm>
                <a:off x="5215" y="296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0" name="Picture 1085">
                <a:extLst>
                  <a:ext uri="{FF2B5EF4-FFF2-40B4-BE49-F238E27FC236}">
                    <a16:creationId xmlns:a16="http://schemas.microsoft.com/office/drawing/2014/main" id="{23B3FF2A-9633-C596-6769-4D34E20A87EE}"/>
                  </a:ext>
                </a:extLst>
              </p:cNvPr>
              <p:cNvSpPr>
                <a:spLocks noChangeAspect="1" noChangeArrowheads="1"/>
              </p:cNvSpPr>
              <p:nvPr/>
            </p:nvSpPr>
            <p:spPr bwMode="auto">
              <a:xfrm>
                <a:off x="5215" y="296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1" name="Picture 1086">
                <a:extLst>
                  <a:ext uri="{FF2B5EF4-FFF2-40B4-BE49-F238E27FC236}">
                    <a16:creationId xmlns:a16="http://schemas.microsoft.com/office/drawing/2014/main" id="{87A6AC80-879E-D15B-859D-0930EAAD7269}"/>
                  </a:ext>
                </a:extLst>
              </p:cNvPr>
              <p:cNvSpPr>
                <a:spLocks noChangeAspect="1" noChangeArrowheads="1"/>
              </p:cNvSpPr>
              <p:nvPr/>
            </p:nvSpPr>
            <p:spPr bwMode="auto">
              <a:xfrm>
                <a:off x="5216" y="2968"/>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2" name="Picture 1087">
                <a:extLst>
                  <a:ext uri="{FF2B5EF4-FFF2-40B4-BE49-F238E27FC236}">
                    <a16:creationId xmlns:a16="http://schemas.microsoft.com/office/drawing/2014/main" id="{0C26C410-C9FC-7E76-E433-3AB3F3C6E81A}"/>
                  </a:ext>
                </a:extLst>
              </p:cNvPr>
              <p:cNvSpPr>
                <a:spLocks noChangeAspect="1" noChangeArrowheads="1"/>
              </p:cNvSpPr>
              <p:nvPr/>
            </p:nvSpPr>
            <p:spPr bwMode="auto">
              <a:xfrm>
                <a:off x="5217" y="2969"/>
                <a:ext cx="23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3" name="Picture 1088">
                <a:extLst>
                  <a:ext uri="{FF2B5EF4-FFF2-40B4-BE49-F238E27FC236}">
                    <a16:creationId xmlns:a16="http://schemas.microsoft.com/office/drawing/2014/main" id="{D2926ED3-04A6-87A3-D5DE-E4F34E22FABA}"/>
                  </a:ext>
                </a:extLst>
              </p:cNvPr>
              <p:cNvSpPr>
                <a:spLocks noChangeAspect="1" noChangeArrowheads="1"/>
              </p:cNvSpPr>
              <p:nvPr/>
            </p:nvSpPr>
            <p:spPr bwMode="auto">
              <a:xfrm>
                <a:off x="5219" y="2970"/>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4" name="Picture 1089">
                <a:extLst>
                  <a:ext uri="{FF2B5EF4-FFF2-40B4-BE49-F238E27FC236}">
                    <a16:creationId xmlns:a16="http://schemas.microsoft.com/office/drawing/2014/main" id="{DF41519D-8250-1CD5-DF18-C72778F2287C}"/>
                  </a:ext>
                </a:extLst>
              </p:cNvPr>
              <p:cNvSpPr>
                <a:spLocks noChangeAspect="1" noChangeArrowheads="1"/>
              </p:cNvSpPr>
              <p:nvPr/>
            </p:nvSpPr>
            <p:spPr bwMode="auto">
              <a:xfrm>
                <a:off x="5230" y="2971"/>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5" name="Picture 1090">
                <a:extLst>
                  <a:ext uri="{FF2B5EF4-FFF2-40B4-BE49-F238E27FC236}">
                    <a16:creationId xmlns:a16="http://schemas.microsoft.com/office/drawing/2014/main" id="{8D5C36FC-87E6-CBB8-00F4-605E2FA7A68B}"/>
                  </a:ext>
                </a:extLst>
              </p:cNvPr>
              <p:cNvSpPr>
                <a:spLocks noChangeAspect="1" noChangeArrowheads="1"/>
              </p:cNvSpPr>
              <p:nvPr/>
            </p:nvSpPr>
            <p:spPr bwMode="auto">
              <a:xfrm>
                <a:off x="5231" y="2972"/>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6" name="Picture 1091">
                <a:extLst>
                  <a:ext uri="{FF2B5EF4-FFF2-40B4-BE49-F238E27FC236}">
                    <a16:creationId xmlns:a16="http://schemas.microsoft.com/office/drawing/2014/main" id="{20AABB7D-47CA-A957-BBBB-7FDBEFE2182D}"/>
                  </a:ext>
                </a:extLst>
              </p:cNvPr>
              <p:cNvSpPr>
                <a:spLocks noChangeAspect="1" noChangeArrowheads="1"/>
              </p:cNvSpPr>
              <p:nvPr/>
            </p:nvSpPr>
            <p:spPr bwMode="auto">
              <a:xfrm>
                <a:off x="5231" y="2973"/>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7" name="Picture 1092">
                <a:extLst>
                  <a:ext uri="{FF2B5EF4-FFF2-40B4-BE49-F238E27FC236}">
                    <a16:creationId xmlns:a16="http://schemas.microsoft.com/office/drawing/2014/main" id="{221700DE-440F-48FF-D3A9-FEEA4AC74C7F}"/>
                  </a:ext>
                </a:extLst>
              </p:cNvPr>
              <p:cNvSpPr>
                <a:spLocks noChangeAspect="1" noChangeArrowheads="1"/>
              </p:cNvSpPr>
              <p:nvPr/>
            </p:nvSpPr>
            <p:spPr bwMode="auto">
              <a:xfrm>
                <a:off x="5231" y="2974"/>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8" name="Picture 1093">
                <a:extLst>
                  <a:ext uri="{FF2B5EF4-FFF2-40B4-BE49-F238E27FC236}">
                    <a16:creationId xmlns:a16="http://schemas.microsoft.com/office/drawing/2014/main" id="{D287F3D1-14E8-D986-62FB-73954DF9309F}"/>
                  </a:ext>
                </a:extLst>
              </p:cNvPr>
              <p:cNvSpPr>
                <a:spLocks noChangeAspect="1" noChangeArrowheads="1"/>
              </p:cNvSpPr>
              <p:nvPr/>
            </p:nvSpPr>
            <p:spPr bwMode="auto">
              <a:xfrm>
                <a:off x="5231" y="2975"/>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09" name="Picture 1094">
                <a:extLst>
                  <a:ext uri="{FF2B5EF4-FFF2-40B4-BE49-F238E27FC236}">
                    <a16:creationId xmlns:a16="http://schemas.microsoft.com/office/drawing/2014/main" id="{4BC4329F-97E4-636D-01EB-FC934EE489C5}"/>
                  </a:ext>
                </a:extLst>
              </p:cNvPr>
              <p:cNvSpPr>
                <a:spLocks noChangeAspect="1" noChangeArrowheads="1"/>
              </p:cNvSpPr>
              <p:nvPr/>
            </p:nvSpPr>
            <p:spPr bwMode="auto">
              <a:xfrm>
                <a:off x="5226" y="2976"/>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0" name="Picture 1095">
                <a:extLst>
                  <a:ext uri="{FF2B5EF4-FFF2-40B4-BE49-F238E27FC236}">
                    <a16:creationId xmlns:a16="http://schemas.microsoft.com/office/drawing/2014/main" id="{D57F4690-7527-4984-DE22-B312B29D145D}"/>
                  </a:ext>
                </a:extLst>
              </p:cNvPr>
              <p:cNvSpPr>
                <a:spLocks noChangeAspect="1" noChangeArrowheads="1"/>
              </p:cNvSpPr>
              <p:nvPr/>
            </p:nvSpPr>
            <p:spPr bwMode="auto">
              <a:xfrm>
                <a:off x="5218" y="2977"/>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1" name="Picture 1096">
                <a:extLst>
                  <a:ext uri="{FF2B5EF4-FFF2-40B4-BE49-F238E27FC236}">
                    <a16:creationId xmlns:a16="http://schemas.microsoft.com/office/drawing/2014/main" id="{7B711723-4264-48A1-22D5-420E3961BC39}"/>
                  </a:ext>
                </a:extLst>
              </p:cNvPr>
              <p:cNvSpPr>
                <a:spLocks noChangeAspect="1" noChangeArrowheads="1"/>
              </p:cNvSpPr>
              <p:nvPr/>
            </p:nvSpPr>
            <p:spPr bwMode="auto">
              <a:xfrm>
                <a:off x="5216" y="2978"/>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2" name="Picture 1097">
                <a:extLst>
                  <a:ext uri="{FF2B5EF4-FFF2-40B4-BE49-F238E27FC236}">
                    <a16:creationId xmlns:a16="http://schemas.microsoft.com/office/drawing/2014/main" id="{83C463C5-AB76-4DF3-A6B9-C09D13CBBF08}"/>
                  </a:ext>
                </a:extLst>
              </p:cNvPr>
              <p:cNvSpPr>
                <a:spLocks noChangeAspect="1" noChangeArrowheads="1"/>
              </p:cNvSpPr>
              <p:nvPr/>
            </p:nvSpPr>
            <p:spPr bwMode="auto">
              <a:xfrm>
                <a:off x="5215" y="297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3" name="Picture 1098">
                <a:extLst>
                  <a:ext uri="{FF2B5EF4-FFF2-40B4-BE49-F238E27FC236}">
                    <a16:creationId xmlns:a16="http://schemas.microsoft.com/office/drawing/2014/main" id="{430DA182-B7B8-E41E-3E1C-7922DD27E98F}"/>
                  </a:ext>
                </a:extLst>
              </p:cNvPr>
              <p:cNvSpPr>
                <a:spLocks noChangeAspect="1" noChangeArrowheads="1"/>
              </p:cNvSpPr>
              <p:nvPr/>
            </p:nvSpPr>
            <p:spPr bwMode="auto">
              <a:xfrm>
                <a:off x="5215" y="298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4" name="Picture 1099">
                <a:extLst>
                  <a:ext uri="{FF2B5EF4-FFF2-40B4-BE49-F238E27FC236}">
                    <a16:creationId xmlns:a16="http://schemas.microsoft.com/office/drawing/2014/main" id="{E5E3BCE1-F3DD-0C3E-AA75-B57BAF06FDE5}"/>
                  </a:ext>
                </a:extLst>
              </p:cNvPr>
              <p:cNvSpPr>
                <a:spLocks noChangeAspect="1" noChangeArrowheads="1"/>
              </p:cNvSpPr>
              <p:nvPr/>
            </p:nvSpPr>
            <p:spPr bwMode="auto">
              <a:xfrm>
                <a:off x="5215" y="298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5" name="Picture 1100">
                <a:extLst>
                  <a:ext uri="{FF2B5EF4-FFF2-40B4-BE49-F238E27FC236}">
                    <a16:creationId xmlns:a16="http://schemas.microsoft.com/office/drawing/2014/main" id="{EE30515D-CDFA-92D0-AC5D-D75453127645}"/>
                  </a:ext>
                </a:extLst>
              </p:cNvPr>
              <p:cNvSpPr>
                <a:spLocks noChangeAspect="1" noChangeArrowheads="1"/>
              </p:cNvSpPr>
              <p:nvPr/>
            </p:nvSpPr>
            <p:spPr bwMode="auto">
              <a:xfrm>
                <a:off x="5215" y="298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6" name="Picture 1101">
                <a:extLst>
                  <a:ext uri="{FF2B5EF4-FFF2-40B4-BE49-F238E27FC236}">
                    <a16:creationId xmlns:a16="http://schemas.microsoft.com/office/drawing/2014/main" id="{10E12AE1-81F7-8A2B-45C5-F4AADBF4D807}"/>
                  </a:ext>
                </a:extLst>
              </p:cNvPr>
              <p:cNvSpPr>
                <a:spLocks noChangeAspect="1" noChangeArrowheads="1"/>
              </p:cNvSpPr>
              <p:nvPr/>
            </p:nvSpPr>
            <p:spPr bwMode="auto">
              <a:xfrm>
                <a:off x="5215" y="298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7" name="Picture 1102">
                <a:extLst>
                  <a:ext uri="{FF2B5EF4-FFF2-40B4-BE49-F238E27FC236}">
                    <a16:creationId xmlns:a16="http://schemas.microsoft.com/office/drawing/2014/main" id="{3AC03880-C0DC-F191-8888-E5C7E628951B}"/>
                  </a:ext>
                </a:extLst>
              </p:cNvPr>
              <p:cNvSpPr>
                <a:spLocks noChangeAspect="1" noChangeArrowheads="1"/>
              </p:cNvSpPr>
              <p:nvPr/>
            </p:nvSpPr>
            <p:spPr bwMode="auto">
              <a:xfrm>
                <a:off x="5215" y="298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8" name="Picture 1103">
                <a:extLst>
                  <a:ext uri="{FF2B5EF4-FFF2-40B4-BE49-F238E27FC236}">
                    <a16:creationId xmlns:a16="http://schemas.microsoft.com/office/drawing/2014/main" id="{B479BE4F-AE0E-912C-31BF-3DF40F12D41C}"/>
                  </a:ext>
                </a:extLst>
              </p:cNvPr>
              <p:cNvSpPr>
                <a:spLocks noChangeAspect="1" noChangeArrowheads="1"/>
              </p:cNvSpPr>
              <p:nvPr/>
            </p:nvSpPr>
            <p:spPr bwMode="auto">
              <a:xfrm>
                <a:off x="5215" y="298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19" name="Picture 1104">
                <a:extLst>
                  <a:ext uri="{FF2B5EF4-FFF2-40B4-BE49-F238E27FC236}">
                    <a16:creationId xmlns:a16="http://schemas.microsoft.com/office/drawing/2014/main" id="{62FA8CD2-D473-9910-91C0-279676C94B28}"/>
                  </a:ext>
                </a:extLst>
              </p:cNvPr>
              <p:cNvSpPr>
                <a:spLocks noChangeAspect="1" noChangeArrowheads="1"/>
              </p:cNvSpPr>
              <p:nvPr/>
            </p:nvSpPr>
            <p:spPr bwMode="auto">
              <a:xfrm>
                <a:off x="5215" y="298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0" name="Picture 1105">
                <a:extLst>
                  <a:ext uri="{FF2B5EF4-FFF2-40B4-BE49-F238E27FC236}">
                    <a16:creationId xmlns:a16="http://schemas.microsoft.com/office/drawing/2014/main" id="{F032E3EF-4FF6-8BDE-BC62-F7AB854A01AE}"/>
                  </a:ext>
                </a:extLst>
              </p:cNvPr>
              <p:cNvSpPr>
                <a:spLocks noChangeAspect="1" noChangeArrowheads="1"/>
              </p:cNvSpPr>
              <p:nvPr/>
            </p:nvSpPr>
            <p:spPr bwMode="auto">
              <a:xfrm>
                <a:off x="5215" y="298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1" name="Picture 1106">
                <a:extLst>
                  <a:ext uri="{FF2B5EF4-FFF2-40B4-BE49-F238E27FC236}">
                    <a16:creationId xmlns:a16="http://schemas.microsoft.com/office/drawing/2014/main" id="{C8296616-ACE0-82E6-B22A-047EF3A23D9F}"/>
                  </a:ext>
                </a:extLst>
              </p:cNvPr>
              <p:cNvSpPr>
                <a:spLocks noChangeAspect="1" noChangeArrowheads="1"/>
              </p:cNvSpPr>
              <p:nvPr/>
            </p:nvSpPr>
            <p:spPr bwMode="auto">
              <a:xfrm>
                <a:off x="5215" y="298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2" name="Picture 1107">
                <a:extLst>
                  <a:ext uri="{FF2B5EF4-FFF2-40B4-BE49-F238E27FC236}">
                    <a16:creationId xmlns:a16="http://schemas.microsoft.com/office/drawing/2014/main" id="{78D739C4-0171-139B-BCC5-46056DB32A0D}"/>
                  </a:ext>
                </a:extLst>
              </p:cNvPr>
              <p:cNvSpPr>
                <a:spLocks noChangeAspect="1" noChangeArrowheads="1"/>
              </p:cNvSpPr>
              <p:nvPr/>
            </p:nvSpPr>
            <p:spPr bwMode="auto">
              <a:xfrm>
                <a:off x="5215" y="298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3" name="Picture 1108">
                <a:extLst>
                  <a:ext uri="{FF2B5EF4-FFF2-40B4-BE49-F238E27FC236}">
                    <a16:creationId xmlns:a16="http://schemas.microsoft.com/office/drawing/2014/main" id="{12E4F803-B999-7573-1817-880C7B7097C1}"/>
                  </a:ext>
                </a:extLst>
              </p:cNvPr>
              <p:cNvSpPr>
                <a:spLocks noChangeAspect="1" noChangeArrowheads="1"/>
              </p:cNvSpPr>
              <p:nvPr/>
            </p:nvSpPr>
            <p:spPr bwMode="auto">
              <a:xfrm>
                <a:off x="5216" y="2989"/>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4" name="Picture 1109">
                <a:extLst>
                  <a:ext uri="{FF2B5EF4-FFF2-40B4-BE49-F238E27FC236}">
                    <a16:creationId xmlns:a16="http://schemas.microsoft.com/office/drawing/2014/main" id="{97037B46-5690-BD7D-003A-9F9245EF519A}"/>
                  </a:ext>
                </a:extLst>
              </p:cNvPr>
              <p:cNvSpPr>
                <a:spLocks noChangeAspect="1" noChangeArrowheads="1"/>
              </p:cNvSpPr>
              <p:nvPr/>
            </p:nvSpPr>
            <p:spPr bwMode="auto">
              <a:xfrm>
                <a:off x="5218" y="2990"/>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5" name="Picture 1110">
                <a:extLst>
                  <a:ext uri="{FF2B5EF4-FFF2-40B4-BE49-F238E27FC236}">
                    <a16:creationId xmlns:a16="http://schemas.microsoft.com/office/drawing/2014/main" id="{75B9414B-6D2F-6323-2919-2BC59590CDEC}"/>
                  </a:ext>
                </a:extLst>
              </p:cNvPr>
              <p:cNvSpPr>
                <a:spLocks noChangeAspect="1" noChangeArrowheads="1"/>
              </p:cNvSpPr>
              <p:nvPr/>
            </p:nvSpPr>
            <p:spPr bwMode="auto">
              <a:xfrm>
                <a:off x="5226" y="2991"/>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6" name="Picture 1111">
                <a:extLst>
                  <a:ext uri="{FF2B5EF4-FFF2-40B4-BE49-F238E27FC236}">
                    <a16:creationId xmlns:a16="http://schemas.microsoft.com/office/drawing/2014/main" id="{AC99D05C-75D0-F211-1450-A3542CC6247D}"/>
                  </a:ext>
                </a:extLst>
              </p:cNvPr>
              <p:cNvSpPr>
                <a:spLocks noChangeAspect="1" noChangeArrowheads="1"/>
              </p:cNvSpPr>
              <p:nvPr/>
            </p:nvSpPr>
            <p:spPr bwMode="auto">
              <a:xfrm>
                <a:off x="5231" y="2992"/>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7" name="Picture 1112">
                <a:extLst>
                  <a:ext uri="{FF2B5EF4-FFF2-40B4-BE49-F238E27FC236}">
                    <a16:creationId xmlns:a16="http://schemas.microsoft.com/office/drawing/2014/main" id="{47E7B724-F921-9441-63A9-A95AC3DA9DE7}"/>
                  </a:ext>
                </a:extLst>
              </p:cNvPr>
              <p:cNvSpPr>
                <a:spLocks noChangeAspect="1" noChangeArrowheads="1"/>
              </p:cNvSpPr>
              <p:nvPr/>
            </p:nvSpPr>
            <p:spPr bwMode="auto">
              <a:xfrm>
                <a:off x="5231" y="2993"/>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8" name="Picture 1113">
                <a:extLst>
                  <a:ext uri="{FF2B5EF4-FFF2-40B4-BE49-F238E27FC236}">
                    <a16:creationId xmlns:a16="http://schemas.microsoft.com/office/drawing/2014/main" id="{35662639-7DA3-5A3B-F340-18142E755032}"/>
                  </a:ext>
                </a:extLst>
              </p:cNvPr>
              <p:cNvSpPr>
                <a:spLocks noChangeAspect="1" noChangeArrowheads="1"/>
              </p:cNvSpPr>
              <p:nvPr/>
            </p:nvSpPr>
            <p:spPr bwMode="auto">
              <a:xfrm>
                <a:off x="5231" y="2994"/>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29" name="Picture 1114">
                <a:extLst>
                  <a:ext uri="{FF2B5EF4-FFF2-40B4-BE49-F238E27FC236}">
                    <a16:creationId xmlns:a16="http://schemas.microsoft.com/office/drawing/2014/main" id="{A3EDD84B-6379-AA93-6BE4-DF18B5A11679}"/>
                  </a:ext>
                </a:extLst>
              </p:cNvPr>
              <p:cNvSpPr>
                <a:spLocks noChangeAspect="1" noChangeArrowheads="1"/>
              </p:cNvSpPr>
              <p:nvPr/>
            </p:nvSpPr>
            <p:spPr bwMode="auto">
              <a:xfrm>
                <a:off x="5231" y="2995"/>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0" name="Picture 1115">
                <a:extLst>
                  <a:ext uri="{FF2B5EF4-FFF2-40B4-BE49-F238E27FC236}">
                    <a16:creationId xmlns:a16="http://schemas.microsoft.com/office/drawing/2014/main" id="{AE03F74B-6DA9-3BCE-E23B-B846BAC99D5E}"/>
                  </a:ext>
                </a:extLst>
              </p:cNvPr>
              <p:cNvSpPr>
                <a:spLocks noChangeAspect="1" noChangeArrowheads="1"/>
              </p:cNvSpPr>
              <p:nvPr/>
            </p:nvSpPr>
            <p:spPr bwMode="auto">
              <a:xfrm>
                <a:off x="5230" y="2996"/>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1" name="Picture 1116">
                <a:extLst>
                  <a:ext uri="{FF2B5EF4-FFF2-40B4-BE49-F238E27FC236}">
                    <a16:creationId xmlns:a16="http://schemas.microsoft.com/office/drawing/2014/main" id="{B0D08883-2E7D-2978-3059-F21409466F80}"/>
                  </a:ext>
                </a:extLst>
              </p:cNvPr>
              <p:cNvSpPr>
                <a:spLocks noChangeAspect="1" noChangeArrowheads="1"/>
              </p:cNvSpPr>
              <p:nvPr/>
            </p:nvSpPr>
            <p:spPr bwMode="auto">
              <a:xfrm>
                <a:off x="5226" y="2997"/>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2" name="Picture 1117">
                <a:extLst>
                  <a:ext uri="{FF2B5EF4-FFF2-40B4-BE49-F238E27FC236}">
                    <a16:creationId xmlns:a16="http://schemas.microsoft.com/office/drawing/2014/main" id="{CCCA8703-3844-61E6-4CC4-FB773D3C44CF}"/>
                  </a:ext>
                </a:extLst>
              </p:cNvPr>
              <p:cNvSpPr>
                <a:spLocks noChangeAspect="1" noChangeArrowheads="1"/>
              </p:cNvSpPr>
              <p:nvPr/>
            </p:nvSpPr>
            <p:spPr bwMode="auto">
              <a:xfrm>
                <a:off x="5218" y="2998"/>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3" name="Picture 1118">
                <a:extLst>
                  <a:ext uri="{FF2B5EF4-FFF2-40B4-BE49-F238E27FC236}">
                    <a16:creationId xmlns:a16="http://schemas.microsoft.com/office/drawing/2014/main" id="{445FB32B-4810-68CF-918F-0C092A5D3FC6}"/>
                  </a:ext>
                </a:extLst>
              </p:cNvPr>
              <p:cNvSpPr>
                <a:spLocks noChangeAspect="1" noChangeArrowheads="1"/>
              </p:cNvSpPr>
              <p:nvPr/>
            </p:nvSpPr>
            <p:spPr bwMode="auto">
              <a:xfrm>
                <a:off x="5216" y="2999"/>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4" name="Picture 1119">
                <a:extLst>
                  <a:ext uri="{FF2B5EF4-FFF2-40B4-BE49-F238E27FC236}">
                    <a16:creationId xmlns:a16="http://schemas.microsoft.com/office/drawing/2014/main" id="{382BC625-ECE2-5F83-3634-0BA318F6CD53}"/>
                  </a:ext>
                </a:extLst>
              </p:cNvPr>
              <p:cNvSpPr>
                <a:spLocks noChangeAspect="1" noChangeArrowheads="1"/>
              </p:cNvSpPr>
              <p:nvPr/>
            </p:nvSpPr>
            <p:spPr bwMode="auto">
              <a:xfrm>
                <a:off x="5215" y="300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5" name="Picture 1120">
                <a:extLst>
                  <a:ext uri="{FF2B5EF4-FFF2-40B4-BE49-F238E27FC236}">
                    <a16:creationId xmlns:a16="http://schemas.microsoft.com/office/drawing/2014/main" id="{5227B031-1BC9-3AD3-A66B-DB6B50FD6E5F}"/>
                  </a:ext>
                </a:extLst>
              </p:cNvPr>
              <p:cNvSpPr>
                <a:spLocks noChangeAspect="1" noChangeArrowheads="1"/>
              </p:cNvSpPr>
              <p:nvPr/>
            </p:nvSpPr>
            <p:spPr bwMode="auto">
              <a:xfrm>
                <a:off x="5215" y="300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6" name="Picture 1121">
                <a:extLst>
                  <a:ext uri="{FF2B5EF4-FFF2-40B4-BE49-F238E27FC236}">
                    <a16:creationId xmlns:a16="http://schemas.microsoft.com/office/drawing/2014/main" id="{2979DB25-99F1-956E-093F-C4B84F5366DC}"/>
                  </a:ext>
                </a:extLst>
              </p:cNvPr>
              <p:cNvSpPr>
                <a:spLocks noChangeAspect="1" noChangeArrowheads="1"/>
              </p:cNvSpPr>
              <p:nvPr/>
            </p:nvSpPr>
            <p:spPr bwMode="auto">
              <a:xfrm>
                <a:off x="5215" y="300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7" name="Picture 1122">
                <a:extLst>
                  <a:ext uri="{FF2B5EF4-FFF2-40B4-BE49-F238E27FC236}">
                    <a16:creationId xmlns:a16="http://schemas.microsoft.com/office/drawing/2014/main" id="{9025732B-1D9E-02BB-5608-D9049366140A}"/>
                  </a:ext>
                </a:extLst>
              </p:cNvPr>
              <p:cNvSpPr>
                <a:spLocks noChangeAspect="1" noChangeArrowheads="1"/>
              </p:cNvSpPr>
              <p:nvPr/>
            </p:nvSpPr>
            <p:spPr bwMode="auto">
              <a:xfrm>
                <a:off x="5215" y="300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8" name="Picture 1123">
                <a:extLst>
                  <a:ext uri="{FF2B5EF4-FFF2-40B4-BE49-F238E27FC236}">
                    <a16:creationId xmlns:a16="http://schemas.microsoft.com/office/drawing/2014/main" id="{CD9B9345-34C7-2528-4CFD-847CF06A0351}"/>
                  </a:ext>
                </a:extLst>
              </p:cNvPr>
              <p:cNvSpPr>
                <a:spLocks noChangeAspect="1" noChangeArrowheads="1"/>
              </p:cNvSpPr>
              <p:nvPr/>
            </p:nvSpPr>
            <p:spPr bwMode="auto">
              <a:xfrm>
                <a:off x="5215" y="300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39" name="Picture 1124">
                <a:extLst>
                  <a:ext uri="{FF2B5EF4-FFF2-40B4-BE49-F238E27FC236}">
                    <a16:creationId xmlns:a16="http://schemas.microsoft.com/office/drawing/2014/main" id="{87903BC7-854A-ED38-F2D8-C19D6C045C87}"/>
                  </a:ext>
                </a:extLst>
              </p:cNvPr>
              <p:cNvSpPr>
                <a:spLocks noChangeAspect="1" noChangeArrowheads="1"/>
              </p:cNvSpPr>
              <p:nvPr/>
            </p:nvSpPr>
            <p:spPr bwMode="auto">
              <a:xfrm>
                <a:off x="5215" y="300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0" name="Picture 1125">
                <a:extLst>
                  <a:ext uri="{FF2B5EF4-FFF2-40B4-BE49-F238E27FC236}">
                    <a16:creationId xmlns:a16="http://schemas.microsoft.com/office/drawing/2014/main" id="{6A396528-43D0-8C33-7860-32DB4D68BFFE}"/>
                  </a:ext>
                </a:extLst>
              </p:cNvPr>
              <p:cNvSpPr>
                <a:spLocks noChangeAspect="1" noChangeArrowheads="1"/>
              </p:cNvSpPr>
              <p:nvPr/>
            </p:nvSpPr>
            <p:spPr bwMode="auto">
              <a:xfrm>
                <a:off x="5215" y="300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1" name="Picture 1126">
                <a:extLst>
                  <a:ext uri="{FF2B5EF4-FFF2-40B4-BE49-F238E27FC236}">
                    <a16:creationId xmlns:a16="http://schemas.microsoft.com/office/drawing/2014/main" id="{AFD4F073-D3AB-D6C9-40D8-8317FCB87830}"/>
                  </a:ext>
                </a:extLst>
              </p:cNvPr>
              <p:cNvSpPr>
                <a:spLocks noChangeAspect="1" noChangeArrowheads="1"/>
              </p:cNvSpPr>
              <p:nvPr/>
            </p:nvSpPr>
            <p:spPr bwMode="auto">
              <a:xfrm>
                <a:off x="5215" y="300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2" name="Picture 1127">
                <a:extLst>
                  <a:ext uri="{FF2B5EF4-FFF2-40B4-BE49-F238E27FC236}">
                    <a16:creationId xmlns:a16="http://schemas.microsoft.com/office/drawing/2014/main" id="{707FE1E0-3189-1ED4-183E-D5639CFC0B2E}"/>
                  </a:ext>
                </a:extLst>
              </p:cNvPr>
              <p:cNvSpPr>
                <a:spLocks noChangeAspect="1" noChangeArrowheads="1"/>
              </p:cNvSpPr>
              <p:nvPr/>
            </p:nvSpPr>
            <p:spPr bwMode="auto">
              <a:xfrm>
                <a:off x="5215" y="300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3" name="Picture 1128">
                <a:extLst>
                  <a:ext uri="{FF2B5EF4-FFF2-40B4-BE49-F238E27FC236}">
                    <a16:creationId xmlns:a16="http://schemas.microsoft.com/office/drawing/2014/main" id="{BC535CEC-605D-A9C2-EE23-49BE14BB2127}"/>
                  </a:ext>
                </a:extLst>
              </p:cNvPr>
              <p:cNvSpPr>
                <a:spLocks noChangeAspect="1" noChangeArrowheads="1"/>
              </p:cNvSpPr>
              <p:nvPr/>
            </p:nvSpPr>
            <p:spPr bwMode="auto">
              <a:xfrm>
                <a:off x="5215" y="300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4" name="Picture 1129">
                <a:extLst>
                  <a:ext uri="{FF2B5EF4-FFF2-40B4-BE49-F238E27FC236}">
                    <a16:creationId xmlns:a16="http://schemas.microsoft.com/office/drawing/2014/main" id="{5C3D6C18-D6FF-5B7B-EF32-93F4199A4C64}"/>
                  </a:ext>
                </a:extLst>
              </p:cNvPr>
              <p:cNvSpPr>
                <a:spLocks noChangeAspect="1" noChangeArrowheads="1"/>
              </p:cNvSpPr>
              <p:nvPr/>
            </p:nvSpPr>
            <p:spPr bwMode="auto">
              <a:xfrm>
                <a:off x="5215" y="300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5" name="Picture 1130">
                <a:extLst>
                  <a:ext uri="{FF2B5EF4-FFF2-40B4-BE49-F238E27FC236}">
                    <a16:creationId xmlns:a16="http://schemas.microsoft.com/office/drawing/2014/main" id="{DA02D932-B5B7-2537-8B49-29EC2BE7E4FB}"/>
                  </a:ext>
                </a:extLst>
              </p:cNvPr>
              <p:cNvSpPr>
                <a:spLocks noChangeAspect="1" noChangeArrowheads="1"/>
              </p:cNvSpPr>
              <p:nvPr/>
            </p:nvSpPr>
            <p:spPr bwMode="auto">
              <a:xfrm>
                <a:off x="5216" y="3010"/>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6" name="Picture 1131">
                <a:extLst>
                  <a:ext uri="{FF2B5EF4-FFF2-40B4-BE49-F238E27FC236}">
                    <a16:creationId xmlns:a16="http://schemas.microsoft.com/office/drawing/2014/main" id="{E5158D67-4016-CC2E-E230-3195EDF5EB15}"/>
                  </a:ext>
                </a:extLst>
              </p:cNvPr>
              <p:cNvSpPr>
                <a:spLocks noChangeAspect="1" noChangeArrowheads="1"/>
              </p:cNvSpPr>
              <p:nvPr/>
            </p:nvSpPr>
            <p:spPr bwMode="auto">
              <a:xfrm>
                <a:off x="5219" y="3011"/>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7" name="Picture 1132">
                <a:extLst>
                  <a:ext uri="{FF2B5EF4-FFF2-40B4-BE49-F238E27FC236}">
                    <a16:creationId xmlns:a16="http://schemas.microsoft.com/office/drawing/2014/main" id="{B66E892E-BBA5-6DC3-218E-F66695694DD0}"/>
                  </a:ext>
                </a:extLst>
              </p:cNvPr>
              <p:cNvSpPr>
                <a:spLocks noChangeAspect="1" noChangeArrowheads="1"/>
              </p:cNvSpPr>
              <p:nvPr/>
            </p:nvSpPr>
            <p:spPr bwMode="auto">
              <a:xfrm>
                <a:off x="5230" y="3012"/>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8" name="Picture 1133">
                <a:extLst>
                  <a:ext uri="{FF2B5EF4-FFF2-40B4-BE49-F238E27FC236}">
                    <a16:creationId xmlns:a16="http://schemas.microsoft.com/office/drawing/2014/main" id="{03399FA7-EB6A-E9A1-F4EF-CECD09050F95}"/>
                  </a:ext>
                </a:extLst>
              </p:cNvPr>
              <p:cNvSpPr>
                <a:spLocks noChangeAspect="1" noChangeArrowheads="1"/>
              </p:cNvSpPr>
              <p:nvPr/>
            </p:nvSpPr>
            <p:spPr bwMode="auto">
              <a:xfrm>
                <a:off x="5231" y="3013"/>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49" name="Picture 1134">
                <a:extLst>
                  <a:ext uri="{FF2B5EF4-FFF2-40B4-BE49-F238E27FC236}">
                    <a16:creationId xmlns:a16="http://schemas.microsoft.com/office/drawing/2014/main" id="{9FBDBAAA-FB8B-AF2B-1782-569D824E0665}"/>
                  </a:ext>
                </a:extLst>
              </p:cNvPr>
              <p:cNvSpPr>
                <a:spLocks noChangeAspect="1" noChangeArrowheads="1"/>
              </p:cNvSpPr>
              <p:nvPr/>
            </p:nvSpPr>
            <p:spPr bwMode="auto">
              <a:xfrm>
                <a:off x="5231" y="3014"/>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0" name="Picture 1135">
                <a:extLst>
                  <a:ext uri="{FF2B5EF4-FFF2-40B4-BE49-F238E27FC236}">
                    <a16:creationId xmlns:a16="http://schemas.microsoft.com/office/drawing/2014/main" id="{84F13F27-E412-A178-E6A6-D1C4640F242C}"/>
                  </a:ext>
                </a:extLst>
              </p:cNvPr>
              <p:cNvSpPr>
                <a:spLocks noChangeAspect="1" noChangeArrowheads="1"/>
              </p:cNvSpPr>
              <p:nvPr/>
            </p:nvSpPr>
            <p:spPr bwMode="auto">
              <a:xfrm>
                <a:off x="5231" y="3015"/>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1" name="Picture 1136">
                <a:extLst>
                  <a:ext uri="{FF2B5EF4-FFF2-40B4-BE49-F238E27FC236}">
                    <a16:creationId xmlns:a16="http://schemas.microsoft.com/office/drawing/2014/main" id="{5BD0C900-7AF1-CD24-5C8B-36234F8627B2}"/>
                  </a:ext>
                </a:extLst>
              </p:cNvPr>
              <p:cNvSpPr>
                <a:spLocks noChangeAspect="1" noChangeArrowheads="1"/>
              </p:cNvSpPr>
              <p:nvPr/>
            </p:nvSpPr>
            <p:spPr bwMode="auto">
              <a:xfrm>
                <a:off x="5231" y="3016"/>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2" name="Picture 1137">
                <a:extLst>
                  <a:ext uri="{FF2B5EF4-FFF2-40B4-BE49-F238E27FC236}">
                    <a16:creationId xmlns:a16="http://schemas.microsoft.com/office/drawing/2014/main" id="{D4D0AD34-C00A-6157-EF6E-DFD2EDC7AAAB}"/>
                  </a:ext>
                </a:extLst>
              </p:cNvPr>
              <p:cNvSpPr>
                <a:spLocks noChangeAspect="1" noChangeArrowheads="1"/>
              </p:cNvSpPr>
              <p:nvPr/>
            </p:nvSpPr>
            <p:spPr bwMode="auto">
              <a:xfrm>
                <a:off x="5230" y="3017"/>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3" name="Picture 1138">
                <a:extLst>
                  <a:ext uri="{FF2B5EF4-FFF2-40B4-BE49-F238E27FC236}">
                    <a16:creationId xmlns:a16="http://schemas.microsoft.com/office/drawing/2014/main" id="{7A30AE20-CFB8-8A29-426D-00C0F4EBD60D}"/>
                  </a:ext>
                </a:extLst>
              </p:cNvPr>
              <p:cNvSpPr>
                <a:spLocks noChangeAspect="1" noChangeArrowheads="1"/>
              </p:cNvSpPr>
              <p:nvPr/>
            </p:nvSpPr>
            <p:spPr bwMode="auto">
              <a:xfrm>
                <a:off x="5219" y="3018"/>
                <a:ext cx="23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4" name="Picture 1139">
                <a:extLst>
                  <a:ext uri="{FF2B5EF4-FFF2-40B4-BE49-F238E27FC236}">
                    <a16:creationId xmlns:a16="http://schemas.microsoft.com/office/drawing/2014/main" id="{7D7A0BB3-5339-6E1D-ED0B-B65232DB82AD}"/>
                  </a:ext>
                </a:extLst>
              </p:cNvPr>
              <p:cNvSpPr>
                <a:spLocks noChangeAspect="1" noChangeArrowheads="1"/>
              </p:cNvSpPr>
              <p:nvPr/>
            </p:nvSpPr>
            <p:spPr bwMode="auto">
              <a:xfrm>
                <a:off x="5218" y="3019"/>
                <a:ext cx="23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5" name="Picture 1140">
                <a:extLst>
                  <a:ext uri="{FF2B5EF4-FFF2-40B4-BE49-F238E27FC236}">
                    <a16:creationId xmlns:a16="http://schemas.microsoft.com/office/drawing/2014/main" id="{9F5698D5-728F-C254-E33C-1D2851F5E0A9}"/>
                  </a:ext>
                </a:extLst>
              </p:cNvPr>
              <p:cNvSpPr>
                <a:spLocks noChangeAspect="1" noChangeArrowheads="1"/>
              </p:cNvSpPr>
              <p:nvPr/>
            </p:nvSpPr>
            <p:spPr bwMode="auto">
              <a:xfrm>
                <a:off x="5215" y="302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6" name="Picture 1141">
                <a:extLst>
                  <a:ext uri="{FF2B5EF4-FFF2-40B4-BE49-F238E27FC236}">
                    <a16:creationId xmlns:a16="http://schemas.microsoft.com/office/drawing/2014/main" id="{55D6C3BC-6826-CF4D-5820-760035ABC520}"/>
                  </a:ext>
                </a:extLst>
              </p:cNvPr>
              <p:cNvSpPr>
                <a:spLocks noChangeAspect="1" noChangeArrowheads="1"/>
              </p:cNvSpPr>
              <p:nvPr/>
            </p:nvSpPr>
            <p:spPr bwMode="auto">
              <a:xfrm>
                <a:off x="5215" y="3021"/>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7" name="Picture 1142">
                <a:extLst>
                  <a:ext uri="{FF2B5EF4-FFF2-40B4-BE49-F238E27FC236}">
                    <a16:creationId xmlns:a16="http://schemas.microsoft.com/office/drawing/2014/main" id="{BE76DCD4-1BAE-082B-757D-1B3FE0BFF738}"/>
                  </a:ext>
                </a:extLst>
              </p:cNvPr>
              <p:cNvSpPr>
                <a:spLocks noChangeAspect="1" noChangeArrowheads="1"/>
              </p:cNvSpPr>
              <p:nvPr/>
            </p:nvSpPr>
            <p:spPr bwMode="auto">
              <a:xfrm>
                <a:off x="5215" y="3022"/>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8" name="Picture 1143">
                <a:extLst>
                  <a:ext uri="{FF2B5EF4-FFF2-40B4-BE49-F238E27FC236}">
                    <a16:creationId xmlns:a16="http://schemas.microsoft.com/office/drawing/2014/main" id="{37A89774-AA61-2A66-087E-94FCB4810F45}"/>
                  </a:ext>
                </a:extLst>
              </p:cNvPr>
              <p:cNvSpPr>
                <a:spLocks noChangeAspect="1" noChangeArrowheads="1"/>
              </p:cNvSpPr>
              <p:nvPr/>
            </p:nvSpPr>
            <p:spPr bwMode="auto">
              <a:xfrm>
                <a:off x="5215" y="3023"/>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59" name="Picture 1144">
                <a:extLst>
                  <a:ext uri="{FF2B5EF4-FFF2-40B4-BE49-F238E27FC236}">
                    <a16:creationId xmlns:a16="http://schemas.microsoft.com/office/drawing/2014/main" id="{05A677FA-7879-07A6-B081-08A8FB2AA854}"/>
                  </a:ext>
                </a:extLst>
              </p:cNvPr>
              <p:cNvSpPr>
                <a:spLocks noChangeAspect="1" noChangeArrowheads="1"/>
              </p:cNvSpPr>
              <p:nvPr/>
            </p:nvSpPr>
            <p:spPr bwMode="auto">
              <a:xfrm>
                <a:off x="5215" y="3024"/>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0" name="Picture 1145">
                <a:extLst>
                  <a:ext uri="{FF2B5EF4-FFF2-40B4-BE49-F238E27FC236}">
                    <a16:creationId xmlns:a16="http://schemas.microsoft.com/office/drawing/2014/main" id="{C661264D-ACC2-96E4-509D-45ABEF757155}"/>
                  </a:ext>
                </a:extLst>
              </p:cNvPr>
              <p:cNvSpPr>
                <a:spLocks noChangeAspect="1" noChangeArrowheads="1"/>
              </p:cNvSpPr>
              <p:nvPr/>
            </p:nvSpPr>
            <p:spPr bwMode="auto">
              <a:xfrm>
                <a:off x="5215" y="3025"/>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1" name="Picture 1146">
                <a:extLst>
                  <a:ext uri="{FF2B5EF4-FFF2-40B4-BE49-F238E27FC236}">
                    <a16:creationId xmlns:a16="http://schemas.microsoft.com/office/drawing/2014/main" id="{9206DF39-5E6F-8BA0-3C44-527E918D1242}"/>
                  </a:ext>
                </a:extLst>
              </p:cNvPr>
              <p:cNvSpPr>
                <a:spLocks noChangeAspect="1" noChangeArrowheads="1"/>
              </p:cNvSpPr>
              <p:nvPr/>
            </p:nvSpPr>
            <p:spPr bwMode="auto">
              <a:xfrm>
                <a:off x="5215" y="3026"/>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2" name="Picture 1147">
                <a:extLst>
                  <a:ext uri="{FF2B5EF4-FFF2-40B4-BE49-F238E27FC236}">
                    <a16:creationId xmlns:a16="http://schemas.microsoft.com/office/drawing/2014/main" id="{A60E0310-9595-2D52-AA90-97D590E20C0D}"/>
                  </a:ext>
                </a:extLst>
              </p:cNvPr>
              <p:cNvSpPr>
                <a:spLocks noChangeAspect="1" noChangeArrowheads="1"/>
              </p:cNvSpPr>
              <p:nvPr/>
            </p:nvSpPr>
            <p:spPr bwMode="auto">
              <a:xfrm>
                <a:off x="5215" y="3027"/>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3" name="Picture 1148">
                <a:extLst>
                  <a:ext uri="{FF2B5EF4-FFF2-40B4-BE49-F238E27FC236}">
                    <a16:creationId xmlns:a16="http://schemas.microsoft.com/office/drawing/2014/main" id="{65AC8A26-CCEB-BF31-F12B-157383710CC3}"/>
                  </a:ext>
                </a:extLst>
              </p:cNvPr>
              <p:cNvSpPr>
                <a:spLocks noChangeAspect="1" noChangeArrowheads="1"/>
              </p:cNvSpPr>
              <p:nvPr/>
            </p:nvSpPr>
            <p:spPr bwMode="auto">
              <a:xfrm>
                <a:off x="5215" y="3028"/>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4" name="Picture 1149">
                <a:extLst>
                  <a:ext uri="{FF2B5EF4-FFF2-40B4-BE49-F238E27FC236}">
                    <a16:creationId xmlns:a16="http://schemas.microsoft.com/office/drawing/2014/main" id="{8EBA6A35-6DBA-C972-F364-3CFA45867118}"/>
                  </a:ext>
                </a:extLst>
              </p:cNvPr>
              <p:cNvSpPr>
                <a:spLocks noChangeAspect="1" noChangeArrowheads="1"/>
              </p:cNvSpPr>
              <p:nvPr/>
            </p:nvSpPr>
            <p:spPr bwMode="auto">
              <a:xfrm>
                <a:off x="5215" y="3029"/>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5" name="Picture 1150">
                <a:extLst>
                  <a:ext uri="{FF2B5EF4-FFF2-40B4-BE49-F238E27FC236}">
                    <a16:creationId xmlns:a16="http://schemas.microsoft.com/office/drawing/2014/main" id="{995B1D7C-0663-B908-C355-66F0A904AEDC}"/>
                  </a:ext>
                </a:extLst>
              </p:cNvPr>
              <p:cNvSpPr>
                <a:spLocks noChangeAspect="1" noChangeArrowheads="1"/>
              </p:cNvSpPr>
              <p:nvPr/>
            </p:nvSpPr>
            <p:spPr bwMode="auto">
              <a:xfrm>
                <a:off x="5215" y="3030"/>
                <a:ext cx="23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6" name="Picture 1151">
                <a:extLst>
                  <a:ext uri="{FF2B5EF4-FFF2-40B4-BE49-F238E27FC236}">
                    <a16:creationId xmlns:a16="http://schemas.microsoft.com/office/drawing/2014/main" id="{BB7456E1-3B16-BDF5-B1B2-51E7BCFDFA84}"/>
                  </a:ext>
                </a:extLst>
              </p:cNvPr>
              <p:cNvSpPr>
                <a:spLocks noChangeAspect="1" noChangeArrowheads="1"/>
              </p:cNvSpPr>
              <p:nvPr/>
            </p:nvSpPr>
            <p:spPr bwMode="auto">
              <a:xfrm>
                <a:off x="5216" y="3031"/>
                <a:ext cx="23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7" name="Picture 1152">
                <a:extLst>
                  <a:ext uri="{FF2B5EF4-FFF2-40B4-BE49-F238E27FC236}">
                    <a16:creationId xmlns:a16="http://schemas.microsoft.com/office/drawing/2014/main" id="{FFFEC2D4-9D21-2973-6FA1-EF0FF62407A6}"/>
                  </a:ext>
                </a:extLst>
              </p:cNvPr>
              <p:cNvSpPr>
                <a:spLocks noChangeAspect="1" noChangeArrowheads="1"/>
              </p:cNvSpPr>
              <p:nvPr/>
            </p:nvSpPr>
            <p:spPr bwMode="auto">
              <a:xfrm>
                <a:off x="5217" y="3032"/>
                <a:ext cx="23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8" name="Picture 1153">
                <a:extLst>
                  <a:ext uri="{FF2B5EF4-FFF2-40B4-BE49-F238E27FC236}">
                    <a16:creationId xmlns:a16="http://schemas.microsoft.com/office/drawing/2014/main" id="{172E214E-1983-44BE-3824-263F49784141}"/>
                  </a:ext>
                </a:extLst>
              </p:cNvPr>
              <p:cNvSpPr>
                <a:spLocks noChangeAspect="1" noChangeArrowheads="1"/>
              </p:cNvSpPr>
              <p:nvPr/>
            </p:nvSpPr>
            <p:spPr bwMode="auto">
              <a:xfrm>
                <a:off x="5226" y="3033"/>
                <a:ext cx="224"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69" name="Picture 1154">
                <a:extLst>
                  <a:ext uri="{FF2B5EF4-FFF2-40B4-BE49-F238E27FC236}">
                    <a16:creationId xmlns:a16="http://schemas.microsoft.com/office/drawing/2014/main" id="{4CA9E562-DCD8-903F-0B2D-24C4772DDD85}"/>
                  </a:ext>
                </a:extLst>
              </p:cNvPr>
              <p:cNvSpPr>
                <a:spLocks noChangeAspect="1" noChangeArrowheads="1"/>
              </p:cNvSpPr>
              <p:nvPr/>
            </p:nvSpPr>
            <p:spPr bwMode="auto">
              <a:xfrm>
                <a:off x="5230" y="3033"/>
                <a:ext cx="22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0" name="Picture 1155">
                <a:extLst>
                  <a:ext uri="{FF2B5EF4-FFF2-40B4-BE49-F238E27FC236}">
                    <a16:creationId xmlns:a16="http://schemas.microsoft.com/office/drawing/2014/main" id="{FC87FCB6-2AEF-9EF0-4F26-E5E97C782E6E}"/>
                  </a:ext>
                </a:extLst>
              </p:cNvPr>
              <p:cNvSpPr>
                <a:spLocks noChangeAspect="1" noChangeArrowheads="1"/>
              </p:cNvSpPr>
              <p:nvPr/>
            </p:nvSpPr>
            <p:spPr bwMode="auto">
              <a:xfrm>
                <a:off x="5231" y="3034"/>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1" name="Picture 1156">
                <a:extLst>
                  <a:ext uri="{FF2B5EF4-FFF2-40B4-BE49-F238E27FC236}">
                    <a16:creationId xmlns:a16="http://schemas.microsoft.com/office/drawing/2014/main" id="{0F24D174-1E64-FB2F-B0FA-A799147F1D42}"/>
                  </a:ext>
                </a:extLst>
              </p:cNvPr>
              <p:cNvSpPr>
                <a:spLocks noChangeAspect="1" noChangeArrowheads="1"/>
              </p:cNvSpPr>
              <p:nvPr/>
            </p:nvSpPr>
            <p:spPr bwMode="auto">
              <a:xfrm>
                <a:off x="5231" y="3035"/>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2" name="Picture 1157">
                <a:extLst>
                  <a:ext uri="{FF2B5EF4-FFF2-40B4-BE49-F238E27FC236}">
                    <a16:creationId xmlns:a16="http://schemas.microsoft.com/office/drawing/2014/main" id="{0A1F06C4-8233-5403-B04E-0AF9AA837360}"/>
                  </a:ext>
                </a:extLst>
              </p:cNvPr>
              <p:cNvSpPr>
                <a:spLocks noChangeAspect="1" noChangeArrowheads="1"/>
              </p:cNvSpPr>
              <p:nvPr/>
            </p:nvSpPr>
            <p:spPr bwMode="auto">
              <a:xfrm>
                <a:off x="5231" y="3036"/>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3" name="Picture 1158">
                <a:extLst>
                  <a:ext uri="{FF2B5EF4-FFF2-40B4-BE49-F238E27FC236}">
                    <a16:creationId xmlns:a16="http://schemas.microsoft.com/office/drawing/2014/main" id="{D09BBD05-CA66-1FAA-D98B-A3E558362A6F}"/>
                  </a:ext>
                </a:extLst>
              </p:cNvPr>
              <p:cNvSpPr>
                <a:spLocks noChangeAspect="1" noChangeArrowheads="1"/>
              </p:cNvSpPr>
              <p:nvPr/>
            </p:nvSpPr>
            <p:spPr bwMode="auto">
              <a:xfrm>
                <a:off x="5231" y="3037"/>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4" name="Picture 1159">
                <a:extLst>
                  <a:ext uri="{FF2B5EF4-FFF2-40B4-BE49-F238E27FC236}">
                    <a16:creationId xmlns:a16="http://schemas.microsoft.com/office/drawing/2014/main" id="{37195288-9517-D6F5-EE22-9FD0F41139FB}"/>
                  </a:ext>
                </a:extLst>
              </p:cNvPr>
              <p:cNvSpPr>
                <a:spLocks noChangeAspect="1" noChangeArrowheads="1"/>
              </p:cNvSpPr>
              <p:nvPr/>
            </p:nvSpPr>
            <p:spPr bwMode="auto">
              <a:xfrm>
                <a:off x="5231" y="3038"/>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5" name="Picture 1160">
                <a:extLst>
                  <a:ext uri="{FF2B5EF4-FFF2-40B4-BE49-F238E27FC236}">
                    <a16:creationId xmlns:a16="http://schemas.microsoft.com/office/drawing/2014/main" id="{D83B3812-6498-3583-FED2-352C5C797A73}"/>
                  </a:ext>
                </a:extLst>
              </p:cNvPr>
              <p:cNvSpPr>
                <a:spLocks noChangeAspect="1" noChangeArrowheads="1"/>
              </p:cNvSpPr>
              <p:nvPr/>
            </p:nvSpPr>
            <p:spPr bwMode="auto">
              <a:xfrm>
                <a:off x="5231" y="3039"/>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6" name="Picture 1161">
                <a:extLst>
                  <a:ext uri="{FF2B5EF4-FFF2-40B4-BE49-F238E27FC236}">
                    <a16:creationId xmlns:a16="http://schemas.microsoft.com/office/drawing/2014/main" id="{2E90F7A1-CBED-15E6-89F7-631087A123FF}"/>
                  </a:ext>
                </a:extLst>
              </p:cNvPr>
              <p:cNvSpPr>
                <a:spLocks noChangeAspect="1" noChangeArrowheads="1"/>
              </p:cNvSpPr>
              <p:nvPr/>
            </p:nvSpPr>
            <p:spPr bwMode="auto">
              <a:xfrm>
                <a:off x="5231" y="3040"/>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7" name="Picture 1162">
                <a:extLst>
                  <a:ext uri="{FF2B5EF4-FFF2-40B4-BE49-F238E27FC236}">
                    <a16:creationId xmlns:a16="http://schemas.microsoft.com/office/drawing/2014/main" id="{1E2B9CCE-6BE0-8518-1AEC-605BC3A87930}"/>
                  </a:ext>
                </a:extLst>
              </p:cNvPr>
              <p:cNvSpPr>
                <a:spLocks noChangeAspect="1" noChangeArrowheads="1"/>
              </p:cNvSpPr>
              <p:nvPr/>
            </p:nvSpPr>
            <p:spPr bwMode="auto">
              <a:xfrm>
                <a:off x="5231" y="3041"/>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8" name="Picture 1163">
                <a:extLst>
                  <a:ext uri="{FF2B5EF4-FFF2-40B4-BE49-F238E27FC236}">
                    <a16:creationId xmlns:a16="http://schemas.microsoft.com/office/drawing/2014/main" id="{964BE728-40F0-8171-CD25-99246C1B49B3}"/>
                  </a:ext>
                </a:extLst>
              </p:cNvPr>
              <p:cNvSpPr>
                <a:spLocks noChangeAspect="1" noChangeArrowheads="1"/>
              </p:cNvSpPr>
              <p:nvPr/>
            </p:nvSpPr>
            <p:spPr bwMode="auto">
              <a:xfrm>
                <a:off x="5231" y="3042"/>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79" name="Picture 1164">
                <a:extLst>
                  <a:ext uri="{FF2B5EF4-FFF2-40B4-BE49-F238E27FC236}">
                    <a16:creationId xmlns:a16="http://schemas.microsoft.com/office/drawing/2014/main" id="{A00BCC84-3EA0-BA08-F26D-F1F5EEC1416B}"/>
                  </a:ext>
                </a:extLst>
              </p:cNvPr>
              <p:cNvSpPr>
                <a:spLocks noChangeAspect="1" noChangeArrowheads="1"/>
              </p:cNvSpPr>
              <p:nvPr/>
            </p:nvSpPr>
            <p:spPr bwMode="auto">
              <a:xfrm>
                <a:off x="5231" y="3043"/>
                <a:ext cx="21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0" name="Picture 1165">
                <a:extLst>
                  <a:ext uri="{FF2B5EF4-FFF2-40B4-BE49-F238E27FC236}">
                    <a16:creationId xmlns:a16="http://schemas.microsoft.com/office/drawing/2014/main" id="{B3E8B22C-21DD-AE90-B5E5-340E43FBF1DC}"/>
                  </a:ext>
                </a:extLst>
              </p:cNvPr>
              <p:cNvSpPr>
                <a:spLocks noChangeAspect="1" noChangeArrowheads="1"/>
              </p:cNvSpPr>
              <p:nvPr/>
            </p:nvSpPr>
            <p:spPr bwMode="auto">
              <a:xfrm>
                <a:off x="5232" y="3044"/>
                <a:ext cx="21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1" name="Picture 1166">
                <a:extLst>
                  <a:ext uri="{FF2B5EF4-FFF2-40B4-BE49-F238E27FC236}">
                    <a16:creationId xmlns:a16="http://schemas.microsoft.com/office/drawing/2014/main" id="{C23564B2-0E39-FAA3-16BF-5F5855A2F990}"/>
                  </a:ext>
                </a:extLst>
              </p:cNvPr>
              <p:cNvSpPr>
                <a:spLocks noChangeAspect="1" noChangeArrowheads="1"/>
              </p:cNvSpPr>
              <p:nvPr/>
            </p:nvSpPr>
            <p:spPr bwMode="auto">
              <a:xfrm>
                <a:off x="5233" y="3045"/>
                <a:ext cx="21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2" name="Picture 1167">
                <a:extLst>
                  <a:ext uri="{FF2B5EF4-FFF2-40B4-BE49-F238E27FC236}">
                    <a16:creationId xmlns:a16="http://schemas.microsoft.com/office/drawing/2014/main" id="{A5D85414-AF62-DA8E-C676-E1670F623400}"/>
                  </a:ext>
                </a:extLst>
              </p:cNvPr>
              <p:cNvSpPr>
                <a:spLocks noChangeAspect="1" noChangeArrowheads="1"/>
              </p:cNvSpPr>
              <p:nvPr/>
            </p:nvSpPr>
            <p:spPr bwMode="auto">
              <a:xfrm>
                <a:off x="5234" y="3046"/>
                <a:ext cx="21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3" name="Picture 1168">
                <a:extLst>
                  <a:ext uri="{FF2B5EF4-FFF2-40B4-BE49-F238E27FC236}">
                    <a16:creationId xmlns:a16="http://schemas.microsoft.com/office/drawing/2014/main" id="{17072A4E-26FD-4DAD-DFFB-163A25164987}"/>
                  </a:ext>
                </a:extLst>
              </p:cNvPr>
              <p:cNvSpPr>
                <a:spLocks noChangeAspect="1" noChangeArrowheads="1"/>
              </p:cNvSpPr>
              <p:nvPr/>
            </p:nvSpPr>
            <p:spPr bwMode="auto">
              <a:xfrm>
                <a:off x="5281" y="3047"/>
                <a:ext cx="16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4" name="Picture 1169">
                <a:extLst>
                  <a:ext uri="{FF2B5EF4-FFF2-40B4-BE49-F238E27FC236}">
                    <a16:creationId xmlns:a16="http://schemas.microsoft.com/office/drawing/2014/main" id="{51A3502C-6F76-0772-BD43-6C6BF542614E}"/>
                  </a:ext>
                </a:extLst>
              </p:cNvPr>
              <p:cNvSpPr>
                <a:spLocks noChangeAspect="1" noChangeArrowheads="1"/>
              </p:cNvSpPr>
              <p:nvPr/>
            </p:nvSpPr>
            <p:spPr bwMode="auto">
              <a:xfrm>
                <a:off x="5281" y="3048"/>
                <a:ext cx="12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5" name="Picture 1170">
                <a:extLst>
                  <a:ext uri="{FF2B5EF4-FFF2-40B4-BE49-F238E27FC236}">
                    <a16:creationId xmlns:a16="http://schemas.microsoft.com/office/drawing/2014/main" id="{39878AAD-FE1E-4593-CEB1-759C0CFC4B9B}"/>
                  </a:ext>
                </a:extLst>
              </p:cNvPr>
              <p:cNvSpPr>
                <a:spLocks noChangeAspect="1" noChangeArrowheads="1"/>
              </p:cNvSpPr>
              <p:nvPr/>
            </p:nvSpPr>
            <p:spPr bwMode="auto">
              <a:xfrm>
                <a:off x="5281" y="3049"/>
                <a:ext cx="12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6" name="Picture 1171">
                <a:extLst>
                  <a:ext uri="{FF2B5EF4-FFF2-40B4-BE49-F238E27FC236}">
                    <a16:creationId xmlns:a16="http://schemas.microsoft.com/office/drawing/2014/main" id="{70F659A0-48AC-B99B-7ADE-86C6F893C639}"/>
                  </a:ext>
                </a:extLst>
              </p:cNvPr>
              <p:cNvSpPr>
                <a:spLocks noChangeAspect="1" noChangeArrowheads="1"/>
              </p:cNvSpPr>
              <p:nvPr/>
            </p:nvSpPr>
            <p:spPr bwMode="auto">
              <a:xfrm>
                <a:off x="5300" y="3050"/>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7" name="Picture 1172">
                <a:extLst>
                  <a:ext uri="{FF2B5EF4-FFF2-40B4-BE49-F238E27FC236}">
                    <a16:creationId xmlns:a16="http://schemas.microsoft.com/office/drawing/2014/main" id="{F440AE12-B6EE-D3BE-38EB-854544553ADE}"/>
                  </a:ext>
                </a:extLst>
              </p:cNvPr>
              <p:cNvSpPr>
                <a:spLocks noChangeAspect="1" noChangeArrowheads="1"/>
              </p:cNvSpPr>
              <p:nvPr/>
            </p:nvSpPr>
            <p:spPr bwMode="auto">
              <a:xfrm>
                <a:off x="5300" y="3051"/>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8" name="Picture 1173">
                <a:extLst>
                  <a:ext uri="{FF2B5EF4-FFF2-40B4-BE49-F238E27FC236}">
                    <a16:creationId xmlns:a16="http://schemas.microsoft.com/office/drawing/2014/main" id="{ED03BFAD-8DFB-D802-F5C8-E55DDE6D5CAD}"/>
                  </a:ext>
                </a:extLst>
              </p:cNvPr>
              <p:cNvSpPr>
                <a:spLocks noChangeAspect="1" noChangeArrowheads="1"/>
              </p:cNvSpPr>
              <p:nvPr/>
            </p:nvSpPr>
            <p:spPr bwMode="auto">
              <a:xfrm>
                <a:off x="5300" y="3052"/>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89" name="Picture 1174">
                <a:extLst>
                  <a:ext uri="{FF2B5EF4-FFF2-40B4-BE49-F238E27FC236}">
                    <a16:creationId xmlns:a16="http://schemas.microsoft.com/office/drawing/2014/main" id="{41966D21-BCCE-A83C-82C8-FAC3D9FB0DE8}"/>
                  </a:ext>
                </a:extLst>
              </p:cNvPr>
              <p:cNvSpPr>
                <a:spLocks noChangeAspect="1" noChangeArrowheads="1"/>
              </p:cNvSpPr>
              <p:nvPr/>
            </p:nvSpPr>
            <p:spPr bwMode="auto">
              <a:xfrm>
                <a:off x="5300" y="3053"/>
                <a:ext cx="80"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0" name="Picture 1175">
                <a:extLst>
                  <a:ext uri="{FF2B5EF4-FFF2-40B4-BE49-F238E27FC236}">
                    <a16:creationId xmlns:a16="http://schemas.microsoft.com/office/drawing/2014/main" id="{60A87A96-DF78-E1E3-F6BA-64F2A0341901}"/>
                  </a:ext>
                </a:extLst>
              </p:cNvPr>
              <p:cNvSpPr>
                <a:spLocks noChangeAspect="1" noChangeArrowheads="1"/>
              </p:cNvSpPr>
              <p:nvPr/>
            </p:nvSpPr>
            <p:spPr bwMode="auto">
              <a:xfrm>
                <a:off x="5300" y="3054"/>
                <a:ext cx="79"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1" name="Picture 1176">
                <a:extLst>
                  <a:ext uri="{FF2B5EF4-FFF2-40B4-BE49-F238E27FC236}">
                    <a16:creationId xmlns:a16="http://schemas.microsoft.com/office/drawing/2014/main" id="{54434BA6-3068-D4AA-30B3-FEC7CCAD7B74}"/>
                  </a:ext>
                </a:extLst>
              </p:cNvPr>
              <p:cNvSpPr>
                <a:spLocks noChangeAspect="1" noChangeArrowheads="1"/>
              </p:cNvSpPr>
              <p:nvPr/>
            </p:nvSpPr>
            <p:spPr bwMode="auto">
              <a:xfrm>
                <a:off x="5301" y="3055"/>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2" name="Picture 1177">
                <a:extLst>
                  <a:ext uri="{FF2B5EF4-FFF2-40B4-BE49-F238E27FC236}">
                    <a16:creationId xmlns:a16="http://schemas.microsoft.com/office/drawing/2014/main" id="{977850B0-F1EF-E4D2-BEB1-0ABE1814F06B}"/>
                  </a:ext>
                </a:extLst>
              </p:cNvPr>
              <p:cNvSpPr>
                <a:spLocks noChangeAspect="1" noChangeArrowheads="1"/>
              </p:cNvSpPr>
              <p:nvPr/>
            </p:nvSpPr>
            <p:spPr bwMode="auto">
              <a:xfrm>
                <a:off x="5301" y="3056"/>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3" name="Picture 1178">
                <a:extLst>
                  <a:ext uri="{FF2B5EF4-FFF2-40B4-BE49-F238E27FC236}">
                    <a16:creationId xmlns:a16="http://schemas.microsoft.com/office/drawing/2014/main" id="{E8D951EE-5F43-4208-0D27-8B7A420D4EC4}"/>
                  </a:ext>
                </a:extLst>
              </p:cNvPr>
              <p:cNvSpPr>
                <a:spLocks noChangeAspect="1" noChangeArrowheads="1"/>
              </p:cNvSpPr>
              <p:nvPr/>
            </p:nvSpPr>
            <p:spPr bwMode="auto">
              <a:xfrm>
                <a:off x="5301" y="3057"/>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4" name="Picture 1179">
                <a:extLst>
                  <a:ext uri="{FF2B5EF4-FFF2-40B4-BE49-F238E27FC236}">
                    <a16:creationId xmlns:a16="http://schemas.microsoft.com/office/drawing/2014/main" id="{3709755A-E216-01F9-F5C6-652FF5A24E94}"/>
                  </a:ext>
                </a:extLst>
              </p:cNvPr>
              <p:cNvSpPr>
                <a:spLocks noChangeAspect="1" noChangeArrowheads="1"/>
              </p:cNvSpPr>
              <p:nvPr/>
            </p:nvSpPr>
            <p:spPr bwMode="auto">
              <a:xfrm>
                <a:off x="5301" y="3057"/>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5" name="Picture 1180">
                <a:extLst>
                  <a:ext uri="{FF2B5EF4-FFF2-40B4-BE49-F238E27FC236}">
                    <a16:creationId xmlns:a16="http://schemas.microsoft.com/office/drawing/2014/main" id="{C3703382-5ED5-8D15-69FD-164481373585}"/>
                  </a:ext>
                </a:extLst>
              </p:cNvPr>
              <p:cNvSpPr>
                <a:spLocks noChangeAspect="1" noChangeArrowheads="1"/>
              </p:cNvSpPr>
              <p:nvPr/>
            </p:nvSpPr>
            <p:spPr bwMode="auto">
              <a:xfrm>
                <a:off x="5301" y="3058"/>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6" name="Picture 1181">
                <a:extLst>
                  <a:ext uri="{FF2B5EF4-FFF2-40B4-BE49-F238E27FC236}">
                    <a16:creationId xmlns:a16="http://schemas.microsoft.com/office/drawing/2014/main" id="{0DDE0721-8238-B4D2-8A17-87CAB9BC6DEC}"/>
                  </a:ext>
                </a:extLst>
              </p:cNvPr>
              <p:cNvSpPr>
                <a:spLocks noChangeAspect="1" noChangeArrowheads="1"/>
              </p:cNvSpPr>
              <p:nvPr/>
            </p:nvSpPr>
            <p:spPr bwMode="auto">
              <a:xfrm>
                <a:off x="5301" y="3059"/>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7" name="Picture 1182">
                <a:extLst>
                  <a:ext uri="{FF2B5EF4-FFF2-40B4-BE49-F238E27FC236}">
                    <a16:creationId xmlns:a16="http://schemas.microsoft.com/office/drawing/2014/main" id="{AC9B8E6C-A659-5493-D5F6-EF22D3D0DFA9}"/>
                  </a:ext>
                </a:extLst>
              </p:cNvPr>
              <p:cNvSpPr>
                <a:spLocks noChangeAspect="1" noChangeArrowheads="1"/>
              </p:cNvSpPr>
              <p:nvPr/>
            </p:nvSpPr>
            <p:spPr bwMode="auto">
              <a:xfrm>
                <a:off x="5301" y="3060"/>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8" name="Picture 1183">
                <a:extLst>
                  <a:ext uri="{FF2B5EF4-FFF2-40B4-BE49-F238E27FC236}">
                    <a16:creationId xmlns:a16="http://schemas.microsoft.com/office/drawing/2014/main" id="{0A086BC5-4C4F-228C-C6FC-007EC9F3E9E6}"/>
                  </a:ext>
                </a:extLst>
              </p:cNvPr>
              <p:cNvSpPr>
                <a:spLocks noChangeAspect="1" noChangeArrowheads="1"/>
              </p:cNvSpPr>
              <p:nvPr/>
            </p:nvSpPr>
            <p:spPr bwMode="auto">
              <a:xfrm>
                <a:off x="5301" y="3061"/>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099" name="Picture 1184">
                <a:extLst>
                  <a:ext uri="{FF2B5EF4-FFF2-40B4-BE49-F238E27FC236}">
                    <a16:creationId xmlns:a16="http://schemas.microsoft.com/office/drawing/2014/main" id="{6A51FF02-7FC8-43C4-1745-98FDE36AEDAF}"/>
                  </a:ext>
                </a:extLst>
              </p:cNvPr>
              <p:cNvSpPr>
                <a:spLocks noChangeAspect="1" noChangeArrowheads="1"/>
              </p:cNvSpPr>
              <p:nvPr/>
            </p:nvSpPr>
            <p:spPr bwMode="auto">
              <a:xfrm>
                <a:off x="5301" y="3062"/>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0" name="Picture 1185">
                <a:extLst>
                  <a:ext uri="{FF2B5EF4-FFF2-40B4-BE49-F238E27FC236}">
                    <a16:creationId xmlns:a16="http://schemas.microsoft.com/office/drawing/2014/main" id="{5BAF8399-4D99-B653-3AB8-4DA7C5D61103}"/>
                  </a:ext>
                </a:extLst>
              </p:cNvPr>
              <p:cNvSpPr>
                <a:spLocks noChangeAspect="1" noChangeArrowheads="1"/>
              </p:cNvSpPr>
              <p:nvPr/>
            </p:nvSpPr>
            <p:spPr bwMode="auto">
              <a:xfrm>
                <a:off x="5301" y="3063"/>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1" name="Picture 1186">
                <a:extLst>
                  <a:ext uri="{FF2B5EF4-FFF2-40B4-BE49-F238E27FC236}">
                    <a16:creationId xmlns:a16="http://schemas.microsoft.com/office/drawing/2014/main" id="{1DCA70FA-DB07-8F17-D063-A17AB5BC047F}"/>
                  </a:ext>
                </a:extLst>
              </p:cNvPr>
              <p:cNvSpPr>
                <a:spLocks noChangeAspect="1" noChangeArrowheads="1"/>
              </p:cNvSpPr>
              <p:nvPr/>
            </p:nvSpPr>
            <p:spPr bwMode="auto">
              <a:xfrm>
                <a:off x="5301" y="3064"/>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2" name="Picture 1187">
                <a:extLst>
                  <a:ext uri="{FF2B5EF4-FFF2-40B4-BE49-F238E27FC236}">
                    <a16:creationId xmlns:a16="http://schemas.microsoft.com/office/drawing/2014/main" id="{BC955CBD-4B6F-122D-1819-FCFB55DBB056}"/>
                  </a:ext>
                </a:extLst>
              </p:cNvPr>
              <p:cNvSpPr>
                <a:spLocks noChangeAspect="1" noChangeArrowheads="1"/>
              </p:cNvSpPr>
              <p:nvPr/>
            </p:nvSpPr>
            <p:spPr bwMode="auto">
              <a:xfrm>
                <a:off x="5301" y="3065"/>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3" name="Picture 1188">
                <a:extLst>
                  <a:ext uri="{FF2B5EF4-FFF2-40B4-BE49-F238E27FC236}">
                    <a16:creationId xmlns:a16="http://schemas.microsoft.com/office/drawing/2014/main" id="{73D54FA0-C9DA-D45F-44F2-E10643D3C3B0}"/>
                  </a:ext>
                </a:extLst>
              </p:cNvPr>
              <p:cNvSpPr>
                <a:spLocks noChangeAspect="1" noChangeArrowheads="1"/>
              </p:cNvSpPr>
              <p:nvPr/>
            </p:nvSpPr>
            <p:spPr bwMode="auto">
              <a:xfrm>
                <a:off x="5301" y="3066"/>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4" name="Picture 1189">
                <a:extLst>
                  <a:ext uri="{FF2B5EF4-FFF2-40B4-BE49-F238E27FC236}">
                    <a16:creationId xmlns:a16="http://schemas.microsoft.com/office/drawing/2014/main" id="{236BDFA9-6750-6D83-5D7A-BF2F7D057A56}"/>
                  </a:ext>
                </a:extLst>
              </p:cNvPr>
              <p:cNvSpPr>
                <a:spLocks noChangeAspect="1" noChangeArrowheads="1"/>
              </p:cNvSpPr>
              <p:nvPr/>
            </p:nvSpPr>
            <p:spPr bwMode="auto">
              <a:xfrm>
                <a:off x="5301" y="3067"/>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5" name="Picture 1190">
                <a:extLst>
                  <a:ext uri="{FF2B5EF4-FFF2-40B4-BE49-F238E27FC236}">
                    <a16:creationId xmlns:a16="http://schemas.microsoft.com/office/drawing/2014/main" id="{0FA2E875-3437-5670-E184-694FA136C8BB}"/>
                  </a:ext>
                </a:extLst>
              </p:cNvPr>
              <p:cNvSpPr>
                <a:spLocks noChangeAspect="1" noChangeArrowheads="1"/>
              </p:cNvSpPr>
              <p:nvPr/>
            </p:nvSpPr>
            <p:spPr bwMode="auto">
              <a:xfrm>
                <a:off x="5301" y="3068"/>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6" name="Picture 1191">
                <a:extLst>
                  <a:ext uri="{FF2B5EF4-FFF2-40B4-BE49-F238E27FC236}">
                    <a16:creationId xmlns:a16="http://schemas.microsoft.com/office/drawing/2014/main" id="{72676716-CA03-9F18-E52F-8BD2F9A9E8EE}"/>
                  </a:ext>
                </a:extLst>
              </p:cNvPr>
              <p:cNvSpPr>
                <a:spLocks noChangeAspect="1" noChangeArrowheads="1"/>
              </p:cNvSpPr>
              <p:nvPr/>
            </p:nvSpPr>
            <p:spPr bwMode="auto">
              <a:xfrm>
                <a:off x="5301" y="3069"/>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7" name="Picture 1192">
                <a:extLst>
                  <a:ext uri="{FF2B5EF4-FFF2-40B4-BE49-F238E27FC236}">
                    <a16:creationId xmlns:a16="http://schemas.microsoft.com/office/drawing/2014/main" id="{7B9DF924-ACBD-57AB-E75C-47907C66A30B}"/>
                  </a:ext>
                </a:extLst>
              </p:cNvPr>
              <p:cNvSpPr>
                <a:spLocks noChangeAspect="1" noChangeArrowheads="1"/>
              </p:cNvSpPr>
              <p:nvPr/>
            </p:nvSpPr>
            <p:spPr bwMode="auto">
              <a:xfrm>
                <a:off x="5301" y="3070"/>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8" name="Picture 1193">
                <a:extLst>
                  <a:ext uri="{FF2B5EF4-FFF2-40B4-BE49-F238E27FC236}">
                    <a16:creationId xmlns:a16="http://schemas.microsoft.com/office/drawing/2014/main" id="{2FACEFFB-254F-06A8-536F-6C2D05E8C8BE}"/>
                  </a:ext>
                </a:extLst>
              </p:cNvPr>
              <p:cNvSpPr>
                <a:spLocks noChangeAspect="1" noChangeArrowheads="1"/>
              </p:cNvSpPr>
              <p:nvPr/>
            </p:nvSpPr>
            <p:spPr bwMode="auto">
              <a:xfrm>
                <a:off x="5301" y="3071"/>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09" name="Picture 1194">
                <a:extLst>
                  <a:ext uri="{FF2B5EF4-FFF2-40B4-BE49-F238E27FC236}">
                    <a16:creationId xmlns:a16="http://schemas.microsoft.com/office/drawing/2014/main" id="{6448E058-B557-208A-B72B-DBDC5DBB61A3}"/>
                  </a:ext>
                </a:extLst>
              </p:cNvPr>
              <p:cNvSpPr>
                <a:spLocks noChangeAspect="1" noChangeArrowheads="1"/>
              </p:cNvSpPr>
              <p:nvPr/>
            </p:nvSpPr>
            <p:spPr bwMode="auto">
              <a:xfrm>
                <a:off x="5301" y="3072"/>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0" name="Picture 1195">
                <a:extLst>
                  <a:ext uri="{FF2B5EF4-FFF2-40B4-BE49-F238E27FC236}">
                    <a16:creationId xmlns:a16="http://schemas.microsoft.com/office/drawing/2014/main" id="{71A1678E-8BB5-F0A2-AEC8-B6768A95EB64}"/>
                  </a:ext>
                </a:extLst>
              </p:cNvPr>
              <p:cNvSpPr>
                <a:spLocks noChangeAspect="1" noChangeArrowheads="1"/>
              </p:cNvSpPr>
              <p:nvPr/>
            </p:nvSpPr>
            <p:spPr bwMode="auto">
              <a:xfrm>
                <a:off x="5301" y="3073"/>
                <a:ext cx="76"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1" name="Picture 1196">
                <a:extLst>
                  <a:ext uri="{FF2B5EF4-FFF2-40B4-BE49-F238E27FC236}">
                    <a16:creationId xmlns:a16="http://schemas.microsoft.com/office/drawing/2014/main" id="{012ED191-859C-64B8-9E75-0636C99B37F1}"/>
                  </a:ext>
                </a:extLst>
              </p:cNvPr>
              <p:cNvSpPr>
                <a:spLocks noChangeAspect="1" noChangeArrowheads="1"/>
              </p:cNvSpPr>
              <p:nvPr/>
            </p:nvSpPr>
            <p:spPr bwMode="auto">
              <a:xfrm>
                <a:off x="5301" y="3074"/>
                <a:ext cx="7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2" name="Picture 1197">
                <a:extLst>
                  <a:ext uri="{FF2B5EF4-FFF2-40B4-BE49-F238E27FC236}">
                    <a16:creationId xmlns:a16="http://schemas.microsoft.com/office/drawing/2014/main" id="{3262F99C-A8C4-5A01-8247-7FB413F4A257}"/>
                  </a:ext>
                </a:extLst>
              </p:cNvPr>
              <p:cNvSpPr>
                <a:spLocks noChangeAspect="1" noChangeArrowheads="1"/>
              </p:cNvSpPr>
              <p:nvPr/>
            </p:nvSpPr>
            <p:spPr bwMode="auto">
              <a:xfrm>
                <a:off x="5293" y="3075"/>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3" name="Picture 1198">
                <a:extLst>
                  <a:ext uri="{FF2B5EF4-FFF2-40B4-BE49-F238E27FC236}">
                    <a16:creationId xmlns:a16="http://schemas.microsoft.com/office/drawing/2014/main" id="{85172EF5-0D39-261B-6815-C45E7803E0B2}"/>
                  </a:ext>
                </a:extLst>
              </p:cNvPr>
              <p:cNvSpPr>
                <a:spLocks noChangeAspect="1" noChangeArrowheads="1"/>
              </p:cNvSpPr>
              <p:nvPr/>
            </p:nvSpPr>
            <p:spPr bwMode="auto">
              <a:xfrm>
                <a:off x="5293" y="3076"/>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4" name="Picture 1199">
                <a:extLst>
                  <a:ext uri="{FF2B5EF4-FFF2-40B4-BE49-F238E27FC236}">
                    <a16:creationId xmlns:a16="http://schemas.microsoft.com/office/drawing/2014/main" id="{A39C5DFE-DF87-4382-5B3F-79F982037C69}"/>
                  </a:ext>
                </a:extLst>
              </p:cNvPr>
              <p:cNvSpPr>
                <a:spLocks noChangeAspect="1" noChangeArrowheads="1"/>
              </p:cNvSpPr>
              <p:nvPr/>
            </p:nvSpPr>
            <p:spPr bwMode="auto">
              <a:xfrm>
                <a:off x="5293" y="3077"/>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5" name="Picture 1200">
                <a:extLst>
                  <a:ext uri="{FF2B5EF4-FFF2-40B4-BE49-F238E27FC236}">
                    <a16:creationId xmlns:a16="http://schemas.microsoft.com/office/drawing/2014/main" id="{4D2F29C2-776E-DF31-9557-286E0F9E20FB}"/>
                  </a:ext>
                </a:extLst>
              </p:cNvPr>
              <p:cNvSpPr>
                <a:spLocks noChangeAspect="1" noChangeArrowheads="1"/>
              </p:cNvSpPr>
              <p:nvPr/>
            </p:nvSpPr>
            <p:spPr bwMode="auto">
              <a:xfrm>
                <a:off x="5288" y="3078"/>
                <a:ext cx="103"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6" name="Picture 1201">
                <a:extLst>
                  <a:ext uri="{FF2B5EF4-FFF2-40B4-BE49-F238E27FC236}">
                    <a16:creationId xmlns:a16="http://schemas.microsoft.com/office/drawing/2014/main" id="{816FA304-C284-C8AE-A405-AFB199AFC691}"/>
                  </a:ext>
                </a:extLst>
              </p:cNvPr>
              <p:cNvSpPr>
                <a:spLocks noChangeAspect="1" noChangeArrowheads="1"/>
              </p:cNvSpPr>
              <p:nvPr/>
            </p:nvSpPr>
            <p:spPr bwMode="auto">
              <a:xfrm>
                <a:off x="5287" y="307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7" name="Picture 1202">
                <a:extLst>
                  <a:ext uri="{FF2B5EF4-FFF2-40B4-BE49-F238E27FC236}">
                    <a16:creationId xmlns:a16="http://schemas.microsoft.com/office/drawing/2014/main" id="{13534ABF-91D2-C910-9D03-67600CB7453B}"/>
                  </a:ext>
                </a:extLst>
              </p:cNvPr>
              <p:cNvSpPr>
                <a:spLocks noChangeAspect="1" noChangeArrowheads="1"/>
              </p:cNvSpPr>
              <p:nvPr/>
            </p:nvSpPr>
            <p:spPr bwMode="auto">
              <a:xfrm>
                <a:off x="5287" y="308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8" name="Picture 1203">
                <a:extLst>
                  <a:ext uri="{FF2B5EF4-FFF2-40B4-BE49-F238E27FC236}">
                    <a16:creationId xmlns:a16="http://schemas.microsoft.com/office/drawing/2014/main" id="{94961B11-ADAC-2CD9-B62B-0614F7F40453}"/>
                  </a:ext>
                </a:extLst>
              </p:cNvPr>
              <p:cNvSpPr>
                <a:spLocks noChangeAspect="1" noChangeArrowheads="1"/>
              </p:cNvSpPr>
              <p:nvPr/>
            </p:nvSpPr>
            <p:spPr bwMode="auto">
              <a:xfrm>
                <a:off x="5287" y="308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19" name="Picture 1204">
                <a:extLst>
                  <a:ext uri="{FF2B5EF4-FFF2-40B4-BE49-F238E27FC236}">
                    <a16:creationId xmlns:a16="http://schemas.microsoft.com/office/drawing/2014/main" id="{5862A465-DB24-07E2-36AF-46361023D136}"/>
                  </a:ext>
                </a:extLst>
              </p:cNvPr>
              <p:cNvSpPr>
                <a:spLocks noChangeAspect="1" noChangeArrowheads="1"/>
              </p:cNvSpPr>
              <p:nvPr/>
            </p:nvSpPr>
            <p:spPr bwMode="auto">
              <a:xfrm>
                <a:off x="5287" y="308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0" name="Picture 1205">
                <a:extLst>
                  <a:ext uri="{FF2B5EF4-FFF2-40B4-BE49-F238E27FC236}">
                    <a16:creationId xmlns:a16="http://schemas.microsoft.com/office/drawing/2014/main" id="{ED5CBC77-CB75-72A6-30C9-74839497C613}"/>
                  </a:ext>
                </a:extLst>
              </p:cNvPr>
              <p:cNvSpPr>
                <a:spLocks noChangeAspect="1" noChangeArrowheads="1"/>
              </p:cNvSpPr>
              <p:nvPr/>
            </p:nvSpPr>
            <p:spPr bwMode="auto">
              <a:xfrm>
                <a:off x="5287" y="308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1" name="Picture 1206">
                <a:extLst>
                  <a:ext uri="{FF2B5EF4-FFF2-40B4-BE49-F238E27FC236}">
                    <a16:creationId xmlns:a16="http://schemas.microsoft.com/office/drawing/2014/main" id="{059A6F6B-C1CD-2397-C164-EFC2F46D63A5}"/>
                  </a:ext>
                </a:extLst>
              </p:cNvPr>
              <p:cNvSpPr>
                <a:spLocks noChangeAspect="1" noChangeArrowheads="1"/>
              </p:cNvSpPr>
              <p:nvPr/>
            </p:nvSpPr>
            <p:spPr bwMode="auto">
              <a:xfrm>
                <a:off x="5287" y="308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2" name="Picture 1207">
                <a:extLst>
                  <a:ext uri="{FF2B5EF4-FFF2-40B4-BE49-F238E27FC236}">
                    <a16:creationId xmlns:a16="http://schemas.microsoft.com/office/drawing/2014/main" id="{B6624CDD-BF00-86F0-02D2-8761A8DB41CC}"/>
                  </a:ext>
                </a:extLst>
              </p:cNvPr>
              <p:cNvSpPr>
                <a:spLocks noChangeAspect="1" noChangeArrowheads="1"/>
              </p:cNvSpPr>
              <p:nvPr/>
            </p:nvSpPr>
            <p:spPr bwMode="auto">
              <a:xfrm>
                <a:off x="5287" y="308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3" name="Picture 1208">
                <a:extLst>
                  <a:ext uri="{FF2B5EF4-FFF2-40B4-BE49-F238E27FC236}">
                    <a16:creationId xmlns:a16="http://schemas.microsoft.com/office/drawing/2014/main" id="{F0AA0053-A052-1BCB-C2F7-7F2D7FC6924C}"/>
                  </a:ext>
                </a:extLst>
              </p:cNvPr>
              <p:cNvSpPr>
                <a:spLocks noChangeAspect="1" noChangeArrowheads="1"/>
              </p:cNvSpPr>
              <p:nvPr/>
            </p:nvSpPr>
            <p:spPr bwMode="auto">
              <a:xfrm>
                <a:off x="5287" y="308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4" name="Picture 1209">
                <a:extLst>
                  <a:ext uri="{FF2B5EF4-FFF2-40B4-BE49-F238E27FC236}">
                    <a16:creationId xmlns:a16="http://schemas.microsoft.com/office/drawing/2014/main" id="{F49199A4-ABC6-37FE-A094-B9CCA01E1DA7}"/>
                  </a:ext>
                </a:extLst>
              </p:cNvPr>
              <p:cNvSpPr>
                <a:spLocks noChangeAspect="1" noChangeArrowheads="1"/>
              </p:cNvSpPr>
              <p:nvPr/>
            </p:nvSpPr>
            <p:spPr bwMode="auto">
              <a:xfrm>
                <a:off x="5287" y="308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5" name="Picture 1210">
                <a:extLst>
                  <a:ext uri="{FF2B5EF4-FFF2-40B4-BE49-F238E27FC236}">
                    <a16:creationId xmlns:a16="http://schemas.microsoft.com/office/drawing/2014/main" id="{54AABEC8-9752-DB82-E056-26CC98657EE5}"/>
                  </a:ext>
                </a:extLst>
              </p:cNvPr>
              <p:cNvSpPr>
                <a:spLocks noChangeAspect="1" noChangeArrowheads="1"/>
              </p:cNvSpPr>
              <p:nvPr/>
            </p:nvSpPr>
            <p:spPr bwMode="auto">
              <a:xfrm>
                <a:off x="5287" y="308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6" name="Picture 1211">
                <a:extLst>
                  <a:ext uri="{FF2B5EF4-FFF2-40B4-BE49-F238E27FC236}">
                    <a16:creationId xmlns:a16="http://schemas.microsoft.com/office/drawing/2014/main" id="{DC2F5129-077D-79F1-D4C8-864CE6B95251}"/>
                  </a:ext>
                </a:extLst>
              </p:cNvPr>
              <p:cNvSpPr>
                <a:spLocks noChangeAspect="1" noChangeArrowheads="1"/>
              </p:cNvSpPr>
              <p:nvPr/>
            </p:nvSpPr>
            <p:spPr bwMode="auto">
              <a:xfrm>
                <a:off x="5287" y="308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7" name="Picture 1212">
                <a:extLst>
                  <a:ext uri="{FF2B5EF4-FFF2-40B4-BE49-F238E27FC236}">
                    <a16:creationId xmlns:a16="http://schemas.microsoft.com/office/drawing/2014/main" id="{7EC6F575-6ECC-2885-C1F7-D9D8304085AC}"/>
                  </a:ext>
                </a:extLst>
              </p:cNvPr>
              <p:cNvSpPr>
                <a:spLocks noChangeAspect="1" noChangeArrowheads="1"/>
              </p:cNvSpPr>
              <p:nvPr/>
            </p:nvSpPr>
            <p:spPr bwMode="auto">
              <a:xfrm>
                <a:off x="5287" y="308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8" name="Picture 1213">
                <a:extLst>
                  <a:ext uri="{FF2B5EF4-FFF2-40B4-BE49-F238E27FC236}">
                    <a16:creationId xmlns:a16="http://schemas.microsoft.com/office/drawing/2014/main" id="{7672811D-02B2-8522-20C3-8BDE5579A91E}"/>
                  </a:ext>
                </a:extLst>
              </p:cNvPr>
              <p:cNvSpPr>
                <a:spLocks noChangeAspect="1" noChangeArrowheads="1"/>
              </p:cNvSpPr>
              <p:nvPr/>
            </p:nvSpPr>
            <p:spPr bwMode="auto">
              <a:xfrm>
                <a:off x="5287" y="309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29" name="Picture 1214">
                <a:extLst>
                  <a:ext uri="{FF2B5EF4-FFF2-40B4-BE49-F238E27FC236}">
                    <a16:creationId xmlns:a16="http://schemas.microsoft.com/office/drawing/2014/main" id="{26385608-0C58-15B4-1B7E-31068BC2CD87}"/>
                  </a:ext>
                </a:extLst>
              </p:cNvPr>
              <p:cNvSpPr>
                <a:spLocks noChangeAspect="1" noChangeArrowheads="1"/>
              </p:cNvSpPr>
              <p:nvPr/>
            </p:nvSpPr>
            <p:spPr bwMode="auto">
              <a:xfrm>
                <a:off x="5287" y="309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0" name="Picture 1215">
                <a:extLst>
                  <a:ext uri="{FF2B5EF4-FFF2-40B4-BE49-F238E27FC236}">
                    <a16:creationId xmlns:a16="http://schemas.microsoft.com/office/drawing/2014/main" id="{389E3FAF-CC66-0F23-C225-1CD58A3081DD}"/>
                  </a:ext>
                </a:extLst>
              </p:cNvPr>
              <p:cNvSpPr>
                <a:spLocks noChangeAspect="1" noChangeArrowheads="1"/>
              </p:cNvSpPr>
              <p:nvPr/>
            </p:nvSpPr>
            <p:spPr bwMode="auto">
              <a:xfrm>
                <a:off x="5287" y="309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1" name="Picture 1216">
                <a:extLst>
                  <a:ext uri="{FF2B5EF4-FFF2-40B4-BE49-F238E27FC236}">
                    <a16:creationId xmlns:a16="http://schemas.microsoft.com/office/drawing/2014/main" id="{4AC5B63B-99FE-410A-E52D-5C452B7A9E2B}"/>
                  </a:ext>
                </a:extLst>
              </p:cNvPr>
              <p:cNvSpPr>
                <a:spLocks noChangeAspect="1" noChangeArrowheads="1"/>
              </p:cNvSpPr>
              <p:nvPr/>
            </p:nvSpPr>
            <p:spPr bwMode="auto">
              <a:xfrm>
                <a:off x="5287" y="309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2" name="Picture 1217">
                <a:extLst>
                  <a:ext uri="{FF2B5EF4-FFF2-40B4-BE49-F238E27FC236}">
                    <a16:creationId xmlns:a16="http://schemas.microsoft.com/office/drawing/2014/main" id="{34941DA2-7EE4-A12D-BEF9-2F5633566531}"/>
                  </a:ext>
                </a:extLst>
              </p:cNvPr>
              <p:cNvSpPr>
                <a:spLocks noChangeAspect="1" noChangeArrowheads="1"/>
              </p:cNvSpPr>
              <p:nvPr/>
            </p:nvSpPr>
            <p:spPr bwMode="auto">
              <a:xfrm>
                <a:off x="5287" y="309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3" name="Picture 1218">
                <a:extLst>
                  <a:ext uri="{FF2B5EF4-FFF2-40B4-BE49-F238E27FC236}">
                    <a16:creationId xmlns:a16="http://schemas.microsoft.com/office/drawing/2014/main" id="{C0FD8F95-87A2-0BB2-ED57-AE4AC8D38271}"/>
                  </a:ext>
                </a:extLst>
              </p:cNvPr>
              <p:cNvSpPr>
                <a:spLocks noChangeAspect="1" noChangeArrowheads="1"/>
              </p:cNvSpPr>
              <p:nvPr/>
            </p:nvSpPr>
            <p:spPr bwMode="auto">
              <a:xfrm>
                <a:off x="5287" y="309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4" name="Picture 1219">
                <a:extLst>
                  <a:ext uri="{FF2B5EF4-FFF2-40B4-BE49-F238E27FC236}">
                    <a16:creationId xmlns:a16="http://schemas.microsoft.com/office/drawing/2014/main" id="{7B74B353-67EF-C30F-5988-29A7084484D0}"/>
                  </a:ext>
                </a:extLst>
              </p:cNvPr>
              <p:cNvSpPr>
                <a:spLocks noChangeAspect="1" noChangeArrowheads="1"/>
              </p:cNvSpPr>
              <p:nvPr/>
            </p:nvSpPr>
            <p:spPr bwMode="auto">
              <a:xfrm>
                <a:off x="5287" y="309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5" name="Picture 1220">
                <a:extLst>
                  <a:ext uri="{FF2B5EF4-FFF2-40B4-BE49-F238E27FC236}">
                    <a16:creationId xmlns:a16="http://schemas.microsoft.com/office/drawing/2014/main" id="{72630EB0-9C93-E039-0D1E-DAAD84371448}"/>
                  </a:ext>
                </a:extLst>
              </p:cNvPr>
              <p:cNvSpPr>
                <a:spLocks noChangeAspect="1" noChangeArrowheads="1"/>
              </p:cNvSpPr>
              <p:nvPr/>
            </p:nvSpPr>
            <p:spPr bwMode="auto">
              <a:xfrm>
                <a:off x="5287" y="309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6" name="Picture 1221">
                <a:extLst>
                  <a:ext uri="{FF2B5EF4-FFF2-40B4-BE49-F238E27FC236}">
                    <a16:creationId xmlns:a16="http://schemas.microsoft.com/office/drawing/2014/main" id="{B5FF5B19-7687-A37F-F99D-B9015A13234F}"/>
                  </a:ext>
                </a:extLst>
              </p:cNvPr>
              <p:cNvSpPr>
                <a:spLocks noChangeAspect="1" noChangeArrowheads="1"/>
              </p:cNvSpPr>
              <p:nvPr/>
            </p:nvSpPr>
            <p:spPr bwMode="auto">
              <a:xfrm>
                <a:off x="5287" y="309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7" name="Picture 1222">
                <a:extLst>
                  <a:ext uri="{FF2B5EF4-FFF2-40B4-BE49-F238E27FC236}">
                    <a16:creationId xmlns:a16="http://schemas.microsoft.com/office/drawing/2014/main" id="{B9B3DDEF-E1D2-F9F8-A4D8-7725D42B0A0A}"/>
                  </a:ext>
                </a:extLst>
              </p:cNvPr>
              <p:cNvSpPr>
                <a:spLocks noChangeAspect="1" noChangeArrowheads="1"/>
              </p:cNvSpPr>
              <p:nvPr/>
            </p:nvSpPr>
            <p:spPr bwMode="auto">
              <a:xfrm>
                <a:off x="5287" y="309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8" name="Picture 1223">
                <a:extLst>
                  <a:ext uri="{FF2B5EF4-FFF2-40B4-BE49-F238E27FC236}">
                    <a16:creationId xmlns:a16="http://schemas.microsoft.com/office/drawing/2014/main" id="{3D504FDE-6288-62C7-4E14-2683E2828F60}"/>
                  </a:ext>
                </a:extLst>
              </p:cNvPr>
              <p:cNvSpPr>
                <a:spLocks noChangeAspect="1" noChangeArrowheads="1"/>
              </p:cNvSpPr>
              <p:nvPr/>
            </p:nvSpPr>
            <p:spPr bwMode="auto">
              <a:xfrm>
                <a:off x="5287" y="310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39" name="Picture 1224">
                <a:extLst>
                  <a:ext uri="{FF2B5EF4-FFF2-40B4-BE49-F238E27FC236}">
                    <a16:creationId xmlns:a16="http://schemas.microsoft.com/office/drawing/2014/main" id="{278FF524-201A-7C04-B3B2-A2C0C76A2FD4}"/>
                  </a:ext>
                </a:extLst>
              </p:cNvPr>
              <p:cNvSpPr>
                <a:spLocks noChangeAspect="1" noChangeArrowheads="1"/>
              </p:cNvSpPr>
              <p:nvPr/>
            </p:nvSpPr>
            <p:spPr bwMode="auto">
              <a:xfrm>
                <a:off x="5287" y="310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0" name="Picture 1225">
                <a:extLst>
                  <a:ext uri="{FF2B5EF4-FFF2-40B4-BE49-F238E27FC236}">
                    <a16:creationId xmlns:a16="http://schemas.microsoft.com/office/drawing/2014/main" id="{B677095D-878B-D415-872E-899553264F7F}"/>
                  </a:ext>
                </a:extLst>
              </p:cNvPr>
              <p:cNvSpPr>
                <a:spLocks noChangeAspect="1" noChangeArrowheads="1"/>
              </p:cNvSpPr>
              <p:nvPr/>
            </p:nvSpPr>
            <p:spPr bwMode="auto">
              <a:xfrm>
                <a:off x="5287" y="310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1" name="Picture 1226">
                <a:extLst>
                  <a:ext uri="{FF2B5EF4-FFF2-40B4-BE49-F238E27FC236}">
                    <a16:creationId xmlns:a16="http://schemas.microsoft.com/office/drawing/2014/main" id="{808F2FCF-11F9-3146-DC37-D1041F361266}"/>
                  </a:ext>
                </a:extLst>
              </p:cNvPr>
              <p:cNvSpPr>
                <a:spLocks noChangeAspect="1" noChangeArrowheads="1"/>
              </p:cNvSpPr>
              <p:nvPr/>
            </p:nvSpPr>
            <p:spPr bwMode="auto">
              <a:xfrm>
                <a:off x="5287" y="310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2" name="Picture 1227">
                <a:extLst>
                  <a:ext uri="{FF2B5EF4-FFF2-40B4-BE49-F238E27FC236}">
                    <a16:creationId xmlns:a16="http://schemas.microsoft.com/office/drawing/2014/main" id="{51FCA84F-9638-6223-43D1-5CE55E3875AF}"/>
                  </a:ext>
                </a:extLst>
              </p:cNvPr>
              <p:cNvSpPr>
                <a:spLocks noChangeAspect="1" noChangeArrowheads="1"/>
              </p:cNvSpPr>
              <p:nvPr/>
            </p:nvSpPr>
            <p:spPr bwMode="auto">
              <a:xfrm>
                <a:off x="5287" y="310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3" name="Picture 1228">
                <a:extLst>
                  <a:ext uri="{FF2B5EF4-FFF2-40B4-BE49-F238E27FC236}">
                    <a16:creationId xmlns:a16="http://schemas.microsoft.com/office/drawing/2014/main" id="{9E98679D-8FB5-9CF6-3077-6BC4EF5C2EF1}"/>
                  </a:ext>
                </a:extLst>
              </p:cNvPr>
              <p:cNvSpPr>
                <a:spLocks noChangeAspect="1" noChangeArrowheads="1"/>
              </p:cNvSpPr>
              <p:nvPr/>
            </p:nvSpPr>
            <p:spPr bwMode="auto">
              <a:xfrm>
                <a:off x="5287" y="310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4" name="Picture 1229">
                <a:extLst>
                  <a:ext uri="{FF2B5EF4-FFF2-40B4-BE49-F238E27FC236}">
                    <a16:creationId xmlns:a16="http://schemas.microsoft.com/office/drawing/2014/main" id="{7EBBA3A9-2FCB-5D8E-B1E9-00315A86B323}"/>
                  </a:ext>
                </a:extLst>
              </p:cNvPr>
              <p:cNvSpPr>
                <a:spLocks noChangeAspect="1" noChangeArrowheads="1"/>
              </p:cNvSpPr>
              <p:nvPr/>
            </p:nvSpPr>
            <p:spPr bwMode="auto">
              <a:xfrm>
                <a:off x="5287" y="310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5" name="Picture 1230">
                <a:extLst>
                  <a:ext uri="{FF2B5EF4-FFF2-40B4-BE49-F238E27FC236}">
                    <a16:creationId xmlns:a16="http://schemas.microsoft.com/office/drawing/2014/main" id="{D2E9CD6F-9FDF-6C98-2C28-71F5965AAAF1}"/>
                  </a:ext>
                </a:extLst>
              </p:cNvPr>
              <p:cNvSpPr>
                <a:spLocks noChangeAspect="1" noChangeArrowheads="1"/>
              </p:cNvSpPr>
              <p:nvPr/>
            </p:nvSpPr>
            <p:spPr bwMode="auto">
              <a:xfrm>
                <a:off x="5287" y="310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6" name="Picture 1231">
                <a:extLst>
                  <a:ext uri="{FF2B5EF4-FFF2-40B4-BE49-F238E27FC236}">
                    <a16:creationId xmlns:a16="http://schemas.microsoft.com/office/drawing/2014/main" id="{15CC7504-866E-3CBA-7701-0012C10EC876}"/>
                  </a:ext>
                </a:extLst>
              </p:cNvPr>
              <p:cNvSpPr>
                <a:spLocks noChangeAspect="1" noChangeArrowheads="1"/>
              </p:cNvSpPr>
              <p:nvPr/>
            </p:nvSpPr>
            <p:spPr bwMode="auto">
              <a:xfrm>
                <a:off x="5287" y="310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7" name="Picture 1232">
                <a:extLst>
                  <a:ext uri="{FF2B5EF4-FFF2-40B4-BE49-F238E27FC236}">
                    <a16:creationId xmlns:a16="http://schemas.microsoft.com/office/drawing/2014/main" id="{F1F6E9DB-FDFA-69BF-64CC-276FF04830FC}"/>
                  </a:ext>
                </a:extLst>
              </p:cNvPr>
              <p:cNvSpPr>
                <a:spLocks noChangeAspect="1" noChangeArrowheads="1"/>
              </p:cNvSpPr>
              <p:nvPr/>
            </p:nvSpPr>
            <p:spPr bwMode="auto">
              <a:xfrm>
                <a:off x="5287" y="310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8" name="Picture 1233">
                <a:extLst>
                  <a:ext uri="{FF2B5EF4-FFF2-40B4-BE49-F238E27FC236}">
                    <a16:creationId xmlns:a16="http://schemas.microsoft.com/office/drawing/2014/main" id="{0F2663C6-A04E-08A3-7616-E29E0482DD37}"/>
                  </a:ext>
                </a:extLst>
              </p:cNvPr>
              <p:cNvSpPr>
                <a:spLocks noChangeAspect="1" noChangeArrowheads="1"/>
              </p:cNvSpPr>
              <p:nvPr/>
            </p:nvSpPr>
            <p:spPr bwMode="auto">
              <a:xfrm>
                <a:off x="5287" y="310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49" name="Picture 1234">
                <a:extLst>
                  <a:ext uri="{FF2B5EF4-FFF2-40B4-BE49-F238E27FC236}">
                    <a16:creationId xmlns:a16="http://schemas.microsoft.com/office/drawing/2014/main" id="{4F0C73BE-ADCA-83AD-399C-93FFE34C78F4}"/>
                  </a:ext>
                </a:extLst>
              </p:cNvPr>
              <p:cNvSpPr>
                <a:spLocks noChangeAspect="1" noChangeArrowheads="1"/>
              </p:cNvSpPr>
              <p:nvPr/>
            </p:nvSpPr>
            <p:spPr bwMode="auto">
              <a:xfrm>
                <a:off x="5287" y="311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0" name="Picture 1235">
                <a:extLst>
                  <a:ext uri="{FF2B5EF4-FFF2-40B4-BE49-F238E27FC236}">
                    <a16:creationId xmlns:a16="http://schemas.microsoft.com/office/drawing/2014/main" id="{D1678688-1BFC-3D91-2968-C11C7BD13A48}"/>
                  </a:ext>
                </a:extLst>
              </p:cNvPr>
              <p:cNvSpPr>
                <a:spLocks noChangeAspect="1" noChangeArrowheads="1"/>
              </p:cNvSpPr>
              <p:nvPr/>
            </p:nvSpPr>
            <p:spPr bwMode="auto">
              <a:xfrm>
                <a:off x="5287" y="311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1" name="Picture 1236">
                <a:extLst>
                  <a:ext uri="{FF2B5EF4-FFF2-40B4-BE49-F238E27FC236}">
                    <a16:creationId xmlns:a16="http://schemas.microsoft.com/office/drawing/2014/main" id="{594BA34C-FD34-C202-D41F-CF0EE33DBB88}"/>
                  </a:ext>
                </a:extLst>
              </p:cNvPr>
              <p:cNvSpPr>
                <a:spLocks noChangeAspect="1" noChangeArrowheads="1"/>
              </p:cNvSpPr>
              <p:nvPr/>
            </p:nvSpPr>
            <p:spPr bwMode="auto">
              <a:xfrm>
                <a:off x="5287" y="311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2" name="Picture 1237">
                <a:extLst>
                  <a:ext uri="{FF2B5EF4-FFF2-40B4-BE49-F238E27FC236}">
                    <a16:creationId xmlns:a16="http://schemas.microsoft.com/office/drawing/2014/main" id="{259A6EE1-0ADF-65E6-9354-068B9042DB0B}"/>
                  </a:ext>
                </a:extLst>
              </p:cNvPr>
              <p:cNvSpPr>
                <a:spLocks noChangeAspect="1" noChangeArrowheads="1"/>
              </p:cNvSpPr>
              <p:nvPr/>
            </p:nvSpPr>
            <p:spPr bwMode="auto">
              <a:xfrm>
                <a:off x="5287" y="311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3" name="Picture 1238">
                <a:extLst>
                  <a:ext uri="{FF2B5EF4-FFF2-40B4-BE49-F238E27FC236}">
                    <a16:creationId xmlns:a16="http://schemas.microsoft.com/office/drawing/2014/main" id="{7DC4D6D5-57C8-3F4A-0D98-FA0ADC80253C}"/>
                  </a:ext>
                </a:extLst>
              </p:cNvPr>
              <p:cNvSpPr>
                <a:spLocks noChangeAspect="1" noChangeArrowheads="1"/>
              </p:cNvSpPr>
              <p:nvPr/>
            </p:nvSpPr>
            <p:spPr bwMode="auto">
              <a:xfrm>
                <a:off x="5287" y="311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4" name="Picture 1239">
                <a:extLst>
                  <a:ext uri="{FF2B5EF4-FFF2-40B4-BE49-F238E27FC236}">
                    <a16:creationId xmlns:a16="http://schemas.microsoft.com/office/drawing/2014/main" id="{9BB6A212-0A66-E5A3-A009-EC88FCEF9453}"/>
                  </a:ext>
                </a:extLst>
              </p:cNvPr>
              <p:cNvSpPr>
                <a:spLocks noChangeAspect="1" noChangeArrowheads="1"/>
              </p:cNvSpPr>
              <p:nvPr/>
            </p:nvSpPr>
            <p:spPr bwMode="auto">
              <a:xfrm>
                <a:off x="5287" y="311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5" name="Picture 1240">
                <a:extLst>
                  <a:ext uri="{FF2B5EF4-FFF2-40B4-BE49-F238E27FC236}">
                    <a16:creationId xmlns:a16="http://schemas.microsoft.com/office/drawing/2014/main" id="{BA5FE3D3-0B19-070C-29F4-E6B50116D475}"/>
                  </a:ext>
                </a:extLst>
              </p:cNvPr>
              <p:cNvSpPr>
                <a:spLocks noChangeAspect="1" noChangeArrowheads="1"/>
              </p:cNvSpPr>
              <p:nvPr/>
            </p:nvSpPr>
            <p:spPr bwMode="auto">
              <a:xfrm>
                <a:off x="5287" y="311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6" name="Picture 1241">
                <a:extLst>
                  <a:ext uri="{FF2B5EF4-FFF2-40B4-BE49-F238E27FC236}">
                    <a16:creationId xmlns:a16="http://schemas.microsoft.com/office/drawing/2014/main" id="{F08015CD-6482-5CBE-536E-3B3A3AC5F7FA}"/>
                  </a:ext>
                </a:extLst>
              </p:cNvPr>
              <p:cNvSpPr>
                <a:spLocks noChangeAspect="1" noChangeArrowheads="1"/>
              </p:cNvSpPr>
              <p:nvPr/>
            </p:nvSpPr>
            <p:spPr bwMode="auto">
              <a:xfrm>
                <a:off x="5287" y="311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7" name="Picture 1242">
                <a:extLst>
                  <a:ext uri="{FF2B5EF4-FFF2-40B4-BE49-F238E27FC236}">
                    <a16:creationId xmlns:a16="http://schemas.microsoft.com/office/drawing/2014/main" id="{7504AB07-4823-1A1F-2025-EBA128843D94}"/>
                  </a:ext>
                </a:extLst>
              </p:cNvPr>
              <p:cNvSpPr>
                <a:spLocks noChangeAspect="1" noChangeArrowheads="1"/>
              </p:cNvSpPr>
              <p:nvPr/>
            </p:nvSpPr>
            <p:spPr bwMode="auto">
              <a:xfrm>
                <a:off x="5287" y="311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8" name="Picture 1243">
                <a:extLst>
                  <a:ext uri="{FF2B5EF4-FFF2-40B4-BE49-F238E27FC236}">
                    <a16:creationId xmlns:a16="http://schemas.microsoft.com/office/drawing/2014/main" id="{220D4417-EB13-E7FD-8AE0-604190806E61}"/>
                  </a:ext>
                </a:extLst>
              </p:cNvPr>
              <p:cNvSpPr>
                <a:spLocks noChangeAspect="1" noChangeArrowheads="1"/>
              </p:cNvSpPr>
              <p:nvPr/>
            </p:nvSpPr>
            <p:spPr bwMode="auto">
              <a:xfrm>
                <a:off x="5287" y="311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59" name="Picture 1244">
                <a:extLst>
                  <a:ext uri="{FF2B5EF4-FFF2-40B4-BE49-F238E27FC236}">
                    <a16:creationId xmlns:a16="http://schemas.microsoft.com/office/drawing/2014/main" id="{B7A0CB2B-B76A-581E-FC45-E03849ECA62D}"/>
                  </a:ext>
                </a:extLst>
              </p:cNvPr>
              <p:cNvSpPr>
                <a:spLocks noChangeAspect="1" noChangeArrowheads="1"/>
              </p:cNvSpPr>
              <p:nvPr/>
            </p:nvSpPr>
            <p:spPr bwMode="auto">
              <a:xfrm>
                <a:off x="5287" y="312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0" name="Picture 1245">
                <a:extLst>
                  <a:ext uri="{FF2B5EF4-FFF2-40B4-BE49-F238E27FC236}">
                    <a16:creationId xmlns:a16="http://schemas.microsoft.com/office/drawing/2014/main" id="{E0E8A45E-41EB-8313-487B-C481016EC8DB}"/>
                  </a:ext>
                </a:extLst>
              </p:cNvPr>
              <p:cNvSpPr>
                <a:spLocks noChangeAspect="1" noChangeArrowheads="1"/>
              </p:cNvSpPr>
              <p:nvPr/>
            </p:nvSpPr>
            <p:spPr bwMode="auto">
              <a:xfrm>
                <a:off x="5287" y="312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1" name="Picture 1246">
                <a:extLst>
                  <a:ext uri="{FF2B5EF4-FFF2-40B4-BE49-F238E27FC236}">
                    <a16:creationId xmlns:a16="http://schemas.microsoft.com/office/drawing/2014/main" id="{D29D56DE-56CA-636A-9137-D82945E6CA89}"/>
                  </a:ext>
                </a:extLst>
              </p:cNvPr>
              <p:cNvSpPr>
                <a:spLocks noChangeAspect="1" noChangeArrowheads="1"/>
              </p:cNvSpPr>
              <p:nvPr/>
            </p:nvSpPr>
            <p:spPr bwMode="auto">
              <a:xfrm>
                <a:off x="5287" y="312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2" name="Picture 1247">
                <a:extLst>
                  <a:ext uri="{FF2B5EF4-FFF2-40B4-BE49-F238E27FC236}">
                    <a16:creationId xmlns:a16="http://schemas.microsoft.com/office/drawing/2014/main" id="{728A8E89-7692-A11C-C1C1-CADEB509BF93}"/>
                  </a:ext>
                </a:extLst>
              </p:cNvPr>
              <p:cNvSpPr>
                <a:spLocks noChangeAspect="1" noChangeArrowheads="1"/>
              </p:cNvSpPr>
              <p:nvPr/>
            </p:nvSpPr>
            <p:spPr bwMode="auto">
              <a:xfrm>
                <a:off x="5287" y="312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3" name="Picture 1248">
                <a:extLst>
                  <a:ext uri="{FF2B5EF4-FFF2-40B4-BE49-F238E27FC236}">
                    <a16:creationId xmlns:a16="http://schemas.microsoft.com/office/drawing/2014/main" id="{92871A98-1C5D-41B3-E9F8-9EB21614E4EC}"/>
                  </a:ext>
                </a:extLst>
              </p:cNvPr>
              <p:cNvSpPr>
                <a:spLocks noChangeAspect="1" noChangeArrowheads="1"/>
              </p:cNvSpPr>
              <p:nvPr/>
            </p:nvSpPr>
            <p:spPr bwMode="auto">
              <a:xfrm>
                <a:off x="5287" y="312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4" name="Picture 1249">
                <a:extLst>
                  <a:ext uri="{FF2B5EF4-FFF2-40B4-BE49-F238E27FC236}">
                    <a16:creationId xmlns:a16="http://schemas.microsoft.com/office/drawing/2014/main" id="{17E2AAE3-F878-3D83-FA75-7CE55A4B5C0B}"/>
                  </a:ext>
                </a:extLst>
              </p:cNvPr>
              <p:cNvSpPr>
                <a:spLocks noChangeAspect="1" noChangeArrowheads="1"/>
              </p:cNvSpPr>
              <p:nvPr/>
            </p:nvSpPr>
            <p:spPr bwMode="auto">
              <a:xfrm>
                <a:off x="5287" y="312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5" name="Picture 1250">
                <a:extLst>
                  <a:ext uri="{FF2B5EF4-FFF2-40B4-BE49-F238E27FC236}">
                    <a16:creationId xmlns:a16="http://schemas.microsoft.com/office/drawing/2014/main" id="{8713D282-A73E-B9EF-2D55-199773729CE4}"/>
                  </a:ext>
                </a:extLst>
              </p:cNvPr>
              <p:cNvSpPr>
                <a:spLocks noChangeAspect="1" noChangeArrowheads="1"/>
              </p:cNvSpPr>
              <p:nvPr/>
            </p:nvSpPr>
            <p:spPr bwMode="auto">
              <a:xfrm>
                <a:off x="5287" y="312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6" name="Picture 1251">
                <a:extLst>
                  <a:ext uri="{FF2B5EF4-FFF2-40B4-BE49-F238E27FC236}">
                    <a16:creationId xmlns:a16="http://schemas.microsoft.com/office/drawing/2014/main" id="{5C1166C8-99C8-82EB-CE93-E95E0CAB5D97}"/>
                  </a:ext>
                </a:extLst>
              </p:cNvPr>
              <p:cNvSpPr>
                <a:spLocks noChangeAspect="1" noChangeArrowheads="1"/>
              </p:cNvSpPr>
              <p:nvPr/>
            </p:nvSpPr>
            <p:spPr bwMode="auto">
              <a:xfrm>
                <a:off x="5287" y="312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7" name="Picture 1252">
                <a:extLst>
                  <a:ext uri="{FF2B5EF4-FFF2-40B4-BE49-F238E27FC236}">
                    <a16:creationId xmlns:a16="http://schemas.microsoft.com/office/drawing/2014/main" id="{3E8BBED5-68E3-217E-44F5-1A7AC511F53A}"/>
                  </a:ext>
                </a:extLst>
              </p:cNvPr>
              <p:cNvSpPr>
                <a:spLocks noChangeAspect="1" noChangeArrowheads="1"/>
              </p:cNvSpPr>
              <p:nvPr/>
            </p:nvSpPr>
            <p:spPr bwMode="auto">
              <a:xfrm>
                <a:off x="5287" y="312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8" name="Picture 1253">
                <a:extLst>
                  <a:ext uri="{FF2B5EF4-FFF2-40B4-BE49-F238E27FC236}">
                    <a16:creationId xmlns:a16="http://schemas.microsoft.com/office/drawing/2014/main" id="{836DE5F0-8F9F-65CA-A767-10CF1D7D4F30}"/>
                  </a:ext>
                </a:extLst>
              </p:cNvPr>
              <p:cNvSpPr>
                <a:spLocks noChangeAspect="1" noChangeArrowheads="1"/>
              </p:cNvSpPr>
              <p:nvPr/>
            </p:nvSpPr>
            <p:spPr bwMode="auto">
              <a:xfrm>
                <a:off x="5287" y="312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69" name="Picture 1254">
                <a:extLst>
                  <a:ext uri="{FF2B5EF4-FFF2-40B4-BE49-F238E27FC236}">
                    <a16:creationId xmlns:a16="http://schemas.microsoft.com/office/drawing/2014/main" id="{704C60ED-6C4E-7C1A-3E94-029607ECDFE1}"/>
                  </a:ext>
                </a:extLst>
              </p:cNvPr>
              <p:cNvSpPr>
                <a:spLocks noChangeAspect="1" noChangeArrowheads="1"/>
              </p:cNvSpPr>
              <p:nvPr/>
            </p:nvSpPr>
            <p:spPr bwMode="auto">
              <a:xfrm>
                <a:off x="5287" y="312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0" name="Picture 1255">
                <a:extLst>
                  <a:ext uri="{FF2B5EF4-FFF2-40B4-BE49-F238E27FC236}">
                    <a16:creationId xmlns:a16="http://schemas.microsoft.com/office/drawing/2014/main" id="{77A5EC4C-9A39-53D1-C10B-B5B6B9667D4F}"/>
                  </a:ext>
                </a:extLst>
              </p:cNvPr>
              <p:cNvSpPr>
                <a:spLocks noChangeAspect="1" noChangeArrowheads="1"/>
              </p:cNvSpPr>
              <p:nvPr/>
            </p:nvSpPr>
            <p:spPr bwMode="auto">
              <a:xfrm>
                <a:off x="5287" y="313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1" name="Picture 1256">
                <a:extLst>
                  <a:ext uri="{FF2B5EF4-FFF2-40B4-BE49-F238E27FC236}">
                    <a16:creationId xmlns:a16="http://schemas.microsoft.com/office/drawing/2014/main" id="{11AA7D93-C0DE-8F73-F5F2-2A94FB53CD7F}"/>
                  </a:ext>
                </a:extLst>
              </p:cNvPr>
              <p:cNvSpPr>
                <a:spLocks noChangeAspect="1" noChangeArrowheads="1"/>
              </p:cNvSpPr>
              <p:nvPr/>
            </p:nvSpPr>
            <p:spPr bwMode="auto">
              <a:xfrm>
                <a:off x="5287" y="3131"/>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2" name="Picture 1257">
                <a:extLst>
                  <a:ext uri="{FF2B5EF4-FFF2-40B4-BE49-F238E27FC236}">
                    <a16:creationId xmlns:a16="http://schemas.microsoft.com/office/drawing/2014/main" id="{C2ED6908-8D69-1B2D-31CF-FFC3475CD99C}"/>
                  </a:ext>
                </a:extLst>
              </p:cNvPr>
              <p:cNvSpPr>
                <a:spLocks noChangeAspect="1" noChangeArrowheads="1"/>
              </p:cNvSpPr>
              <p:nvPr/>
            </p:nvSpPr>
            <p:spPr bwMode="auto">
              <a:xfrm>
                <a:off x="5287" y="3132"/>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3" name="Picture 1258">
                <a:extLst>
                  <a:ext uri="{FF2B5EF4-FFF2-40B4-BE49-F238E27FC236}">
                    <a16:creationId xmlns:a16="http://schemas.microsoft.com/office/drawing/2014/main" id="{FE2DAD89-ABD5-9642-2091-36C7D6B9DA12}"/>
                  </a:ext>
                </a:extLst>
              </p:cNvPr>
              <p:cNvSpPr>
                <a:spLocks noChangeAspect="1" noChangeArrowheads="1"/>
              </p:cNvSpPr>
              <p:nvPr/>
            </p:nvSpPr>
            <p:spPr bwMode="auto">
              <a:xfrm>
                <a:off x="5287" y="3133"/>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7174" name="Picture 1259">
                <a:extLst>
                  <a:ext uri="{FF2B5EF4-FFF2-40B4-BE49-F238E27FC236}">
                    <a16:creationId xmlns:a16="http://schemas.microsoft.com/office/drawing/2014/main" id="{21B469E2-902A-6268-58A2-79A075E59725}"/>
                  </a:ext>
                </a:extLst>
              </p:cNvPr>
              <p:cNvSpPr>
                <a:spLocks noChangeAspect="1" noChangeArrowheads="1"/>
              </p:cNvSpPr>
              <p:nvPr/>
            </p:nvSpPr>
            <p:spPr bwMode="auto">
              <a:xfrm>
                <a:off x="5287" y="3134"/>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6965" name="Picture 1260">
              <a:extLst>
                <a:ext uri="{FF2B5EF4-FFF2-40B4-BE49-F238E27FC236}">
                  <a16:creationId xmlns:a16="http://schemas.microsoft.com/office/drawing/2014/main" id="{B18836A1-6496-0E5B-7175-4050D6C6CEC9}"/>
                </a:ext>
              </a:extLst>
            </p:cNvPr>
            <p:cNvSpPr>
              <a:spLocks noChangeAspect="1" noChangeArrowheads="1"/>
            </p:cNvSpPr>
            <p:nvPr/>
          </p:nvSpPr>
          <p:spPr bwMode="auto">
            <a:xfrm>
              <a:off x="5287" y="3135"/>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66" name="Picture 1261">
              <a:extLst>
                <a:ext uri="{FF2B5EF4-FFF2-40B4-BE49-F238E27FC236}">
                  <a16:creationId xmlns:a16="http://schemas.microsoft.com/office/drawing/2014/main" id="{83787788-4CD9-240B-9F22-9A26D42FCFFE}"/>
                </a:ext>
              </a:extLst>
            </p:cNvPr>
            <p:cNvSpPr>
              <a:spLocks noChangeAspect="1" noChangeArrowheads="1"/>
            </p:cNvSpPr>
            <p:nvPr/>
          </p:nvSpPr>
          <p:spPr bwMode="auto">
            <a:xfrm>
              <a:off x="5287" y="3136"/>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67" name="Picture 1262">
              <a:extLst>
                <a:ext uri="{FF2B5EF4-FFF2-40B4-BE49-F238E27FC236}">
                  <a16:creationId xmlns:a16="http://schemas.microsoft.com/office/drawing/2014/main" id="{20DF7377-2E7A-CC1E-8DC4-2894DE5BFE49}"/>
                </a:ext>
              </a:extLst>
            </p:cNvPr>
            <p:cNvSpPr>
              <a:spLocks noChangeAspect="1" noChangeArrowheads="1"/>
            </p:cNvSpPr>
            <p:nvPr/>
          </p:nvSpPr>
          <p:spPr bwMode="auto">
            <a:xfrm>
              <a:off x="5287" y="3137"/>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68" name="Picture 1263">
              <a:extLst>
                <a:ext uri="{FF2B5EF4-FFF2-40B4-BE49-F238E27FC236}">
                  <a16:creationId xmlns:a16="http://schemas.microsoft.com/office/drawing/2014/main" id="{60218F61-F21F-64AA-3E07-584B10F0CC5E}"/>
                </a:ext>
              </a:extLst>
            </p:cNvPr>
            <p:cNvSpPr>
              <a:spLocks noChangeAspect="1" noChangeArrowheads="1"/>
            </p:cNvSpPr>
            <p:nvPr/>
          </p:nvSpPr>
          <p:spPr bwMode="auto">
            <a:xfrm>
              <a:off x="5287" y="3138"/>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69" name="Picture 1264">
              <a:extLst>
                <a:ext uri="{FF2B5EF4-FFF2-40B4-BE49-F238E27FC236}">
                  <a16:creationId xmlns:a16="http://schemas.microsoft.com/office/drawing/2014/main" id="{DAC64677-FC0D-0EE2-9528-AE5C956B3615}"/>
                </a:ext>
              </a:extLst>
            </p:cNvPr>
            <p:cNvSpPr>
              <a:spLocks noChangeAspect="1" noChangeArrowheads="1"/>
            </p:cNvSpPr>
            <p:nvPr/>
          </p:nvSpPr>
          <p:spPr bwMode="auto">
            <a:xfrm>
              <a:off x="5287" y="3139"/>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0" name="Picture 1265">
              <a:extLst>
                <a:ext uri="{FF2B5EF4-FFF2-40B4-BE49-F238E27FC236}">
                  <a16:creationId xmlns:a16="http://schemas.microsoft.com/office/drawing/2014/main" id="{3DE8E135-018A-1996-D471-608D5DB2BD96}"/>
                </a:ext>
              </a:extLst>
            </p:cNvPr>
            <p:cNvSpPr>
              <a:spLocks noChangeAspect="1" noChangeArrowheads="1"/>
            </p:cNvSpPr>
            <p:nvPr/>
          </p:nvSpPr>
          <p:spPr bwMode="auto">
            <a:xfrm>
              <a:off x="5287" y="3140"/>
              <a:ext cx="105"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1" name="Picture 1266">
              <a:extLst>
                <a:ext uri="{FF2B5EF4-FFF2-40B4-BE49-F238E27FC236}">
                  <a16:creationId xmlns:a16="http://schemas.microsoft.com/office/drawing/2014/main" id="{2A69D4B8-49BD-6789-A222-6FF6BB0A832D}"/>
                </a:ext>
              </a:extLst>
            </p:cNvPr>
            <p:cNvSpPr>
              <a:spLocks noChangeAspect="1" noChangeArrowheads="1"/>
            </p:cNvSpPr>
            <p:nvPr/>
          </p:nvSpPr>
          <p:spPr bwMode="auto">
            <a:xfrm>
              <a:off x="5293" y="3141"/>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2" name="Picture 1267">
              <a:extLst>
                <a:ext uri="{FF2B5EF4-FFF2-40B4-BE49-F238E27FC236}">
                  <a16:creationId xmlns:a16="http://schemas.microsoft.com/office/drawing/2014/main" id="{2537E839-B382-E2D9-3F00-5089388DB389}"/>
                </a:ext>
              </a:extLst>
            </p:cNvPr>
            <p:cNvSpPr>
              <a:spLocks noChangeAspect="1" noChangeArrowheads="1"/>
            </p:cNvSpPr>
            <p:nvPr/>
          </p:nvSpPr>
          <p:spPr bwMode="auto">
            <a:xfrm>
              <a:off x="5293" y="3142"/>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3" name="Picture 1268">
              <a:extLst>
                <a:ext uri="{FF2B5EF4-FFF2-40B4-BE49-F238E27FC236}">
                  <a16:creationId xmlns:a16="http://schemas.microsoft.com/office/drawing/2014/main" id="{DE00DCA1-05BC-76A9-E7CA-2309B7167A36}"/>
                </a:ext>
              </a:extLst>
            </p:cNvPr>
            <p:cNvSpPr>
              <a:spLocks noChangeAspect="1" noChangeArrowheads="1"/>
            </p:cNvSpPr>
            <p:nvPr/>
          </p:nvSpPr>
          <p:spPr bwMode="auto">
            <a:xfrm>
              <a:off x="5293" y="3143"/>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6974" name="Picture 1269">
              <a:extLst>
                <a:ext uri="{FF2B5EF4-FFF2-40B4-BE49-F238E27FC236}">
                  <a16:creationId xmlns:a16="http://schemas.microsoft.com/office/drawing/2014/main" id="{1B84BA02-BA30-66ED-D87C-66A2E438D83D}"/>
                </a:ext>
              </a:extLst>
            </p:cNvPr>
            <p:cNvSpPr>
              <a:spLocks noChangeAspect="1" noChangeArrowheads="1"/>
            </p:cNvSpPr>
            <p:nvPr/>
          </p:nvSpPr>
          <p:spPr bwMode="auto">
            <a:xfrm>
              <a:off x="5293" y="3144"/>
              <a:ext cx="92"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76851" name="Rectangle 1270">
            <a:extLst>
              <a:ext uri="{FF2B5EF4-FFF2-40B4-BE49-F238E27FC236}">
                <a16:creationId xmlns:a16="http://schemas.microsoft.com/office/drawing/2014/main" id="{DADF97AF-2317-38D2-30FF-53994D6D2396}"/>
              </a:ext>
            </a:extLst>
          </p:cNvPr>
          <p:cNvSpPr>
            <a:spLocks noChangeArrowheads="1"/>
          </p:cNvSpPr>
          <p:nvPr/>
        </p:nvSpPr>
        <p:spPr bwMode="auto">
          <a:xfrm>
            <a:off x="8086725" y="5160964"/>
            <a:ext cx="14493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852" name="Line 1271">
            <a:extLst>
              <a:ext uri="{FF2B5EF4-FFF2-40B4-BE49-F238E27FC236}">
                <a16:creationId xmlns:a16="http://schemas.microsoft.com/office/drawing/2014/main" id="{A7BCBCD9-5F23-8308-D89E-6CD267B5A18F}"/>
              </a:ext>
            </a:extLst>
          </p:cNvPr>
          <p:cNvSpPr>
            <a:spLocks noChangeShapeType="1"/>
          </p:cNvSpPr>
          <p:nvPr/>
        </p:nvSpPr>
        <p:spPr bwMode="auto">
          <a:xfrm>
            <a:off x="7812089" y="5340350"/>
            <a:ext cx="2376487" cy="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53" name="Line 1272">
            <a:extLst>
              <a:ext uri="{FF2B5EF4-FFF2-40B4-BE49-F238E27FC236}">
                <a16:creationId xmlns:a16="http://schemas.microsoft.com/office/drawing/2014/main" id="{EC222A2E-5CF0-36A2-2791-053808C94DEA}"/>
              </a:ext>
            </a:extLst>
          </p:cNvPr>
          <p:cNvSpPr>
            <a:spLocks noChangeShapeType="1"/>
          </p:cNvSpPr>
          <p:nvPr/>
        </p:nvSpPr>
        <p:spPr bwMode="auto">
          <a:xfrm>
            <a:off x="8955088" y="4578350"/>
            <a:ext cx="0" cy="7620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54" name="Line 1273">
            <a:extLst>
              <a:ext uri="{FF2B5EF4-FFF2-40B4-BE49-F238E27FC236}">
                <a16:creationId xmlns:a16="http://schemas.microsoft.com/office/drawing/2014/main" id="{E69CDFC3-F658-6EDD-59F8-93592737B8CE}"/>
              </a:ext>
            </a:extLst>
          </p:cNvPr>
          <p:cNvSpPr>
            <a:spLocks noChangeShapeType="1"/>
          </p:cNvSpPr>
          <p:nvPr/>
        </p:nvSpPr>
        <p:spPr bwMode="auto">
          <a:xfrm>
            <a:off x="9336088" y="5340350"/>
            <a:ext cx="0" cy="22860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6855" name="Picture 1274">
            <a:extLst>
              <a:ext uri="{FF2B5EF4-FFF2-40B4-BE49-F238E27FC236}">
                <a16:creationId xmlns:a16="http://schemas.microsoft.com/office/drawing/2014/main" id="{EF972669-5942-C7AF-92A8-4F4E8AED4137}"/>
              </a:ext>
            </a:extLst>
          </p:cNvPr>
          <p:cNvPicPr>
            <a:picLocks noChangeAspect="1" noChangeArrowheads="1"/>
          </p:cNvPicPr>
          <p:nvPr/>
        </p:nvPicPr>
        <p:blipFill>
          <a:blip r:embed="rId17">
            <a:clrChange>
              <a:clrFrom>
                <a:srgbClr val="FEFEFE"/>
              </a:clrFrom>
              <a:clrTo>
                <a:srgbClr val="FEFEFE">
                  <a:alpha val="0"/>
                </a:srgbClr>
              </a:clrTo>
            </a:clrChange>
            <a:extLst>
              <a:ext uri="{28A0092B-C50C-407E-A947-70E740481C1C}">
                <a14:useLocalDpi xmlns:a14="http://schemas.microsoft.com/office/drawing/2010/main" val="0"/>
              </a:ext>
            </a:extLst>
          </a:blip>
          <a:srcRect t="13483"/>
          <a:stretch>
            <a:fillRect/>
          </a:stretch>
        </p:blipFill>
        <p:spPr bwMode="auto">
          <a:xfrm>
            <a:off x="7723188" y="5461000"/>
            <a:ext cx="927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56" name="Rectangle 1275">
            <a:extLst>
              <a:ext uri="{FF2B5EF4-FFF2-40B4-BE49-F238E27FC236}">
                <a16:creationId xmlns:a16="http://schemas.microsoft.com/office/drawing/2014/main" id="{ED7E0972-E54B-38D0-36A4-518051B90A6A}"/>
              </a:ext>
            </a:extLst>
          </p:cNvPr>
          <p:cNvSpPr>
            <a:spLocks noChangeArrowheads="1"/>
          </p:cNvSpPr>
          <p:nvPr/>
        </p:nvSpPr>
        <p:spPr bwMode="auto">
          <a:xfrm>
            <a:off x="1914525" y="2552701"/>
            <a:ext cx="900888" cy="6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lnSpc>
                <a:spcPct val="130000"/>
              </a:lnSpc>
            </a:pPr>
            <a:r>
              <a:rPr lang="en-US" altLang="en-US" sz="1600" b="1">
                <a:solidFill>
                  <a:srgbClr val="010307"/>
                </a:solidFill>
              </a:rPr>
              <a:t>Services </a:t>
            </a:r>
          </a:p>
          <a:p>
            <a:pPr eaLnBrk="1" hangingPunct="1">
              <a:lnSpc>
                <a:spcPct val="130000"/>
              </a:lnSpc>
            </a:pPr>
            <a:r>
              <a:rPr lang="en-US" altLang="en-US" sz="1600" b="1">
                <a:solidFill>
                  <a:srgbClr val="010307"/>
                </a:solidFill>
              </a:rPr>
              <a:t>Network</a:t>
            </a:r>
            <a:endParaRPr lang="en-US" altLang="en-US" sz="1600">
              <a:latin typeface="Times New Roman" panose="02020603050405020304" pitchFamily="18" charset="0"/>
            </a:endParaRPr>
          </a:p>
        </p:txBody>
      </p:sp>
      <p:sp>
        <p:nvSpPr>
          <p:cNvPr id="76857" name="Rectangle 1276">
            <a:extLst>
              <a:ext uri="{FF2B5EF4-FFF2-40B4-BE49-F238E27FC236}">
                <a16:creationId xmlns:a16="http://schemas.microsoft.com/office/drawing/2014/main" id="{1E64B4EF-11C7-68A6-4632-32D8F666DA8D}"/>
              </a:ext>
            </a:extLst>
          </p:cNvPr>
          <p:cNvSpPr>
            <a:spLocks noChangeArrowheads="1"/>
          </p:cNvSpPr>
          <p:nvPr/>
        </p:nvSpPr>
        <p:spPr bwMode="auto">
          <a:xfrm>
            <a:off x="8502650" y="2139950"/>
            <a:ext cx="6096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Third Party Application Server</a:t>
            </a:r>
            <a:endParaRPr lang="en-US" altLang="en-US">
              <a:latin typeface="Times New Roman" panose="02020603050405020304" pitchFamily="18" charset="0"/>
            </a:endParaRPr>
          </a:p>
        </p:txBody>
      </p:sp>
      <p:sp>
        <p:nvSpPr>
          <p:cNvPr id="76858" name="Rectangle 1277">
            <a:extLst>
              <a:ext uri="{FF2B5EF4-FFF2-40B4-BE49-F238E27FC236}">
                <a16:creationId xmlns:a16="http://schemas.microsoft.com/office/drawing/2014/main" id="{B4385139-97B9-FF58-C62F-CE5CA321B463}"/>
              </a:ext>
            </a:extLst>
          </p:cNvPr>
          <p:cNvSpPr>
            <a:spLocks noChangeArrowheads="1"/>
          </p:cNvSpPr>
          <p:nvPr/>
        </p:nvSpPr>
        <p:spPr bwMode="auto">
          <a:xfrm>
            <a:off x="7507289" y="3206751"/>
            <a:ext cx="5642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Application</a:t>
            </a:r>
          </a:p>
          <a:p>
            <a:pPr eaLnBrk="1" hangingPunct="1"/>
            <a:r>
              <a:rPr lang="en-US" altLang="en-US" sz="900">
                <a:solidFill>
                  <a:srgbClr val="010307"/>
                </a:solidFill>
              </a:rPr>
              <a:t>Server</a:t>
            </a:r>
            <a:endParaRPr lang="en-US" altLang="en-US">
              <a:latin typeface="Times New Roman" panose="02020603050405020304" pitchFamily="18" charset="0"/>
            </a:endParaRPr>
          </a:p>
        </p:txBody>
      </p:sp>
      <p:pic>
        <p:nvPicPr>
          <p:cNvPr id="76859" name="Picture 1278">
            <a:extLst>
              <a:ext uri="{FF2B5EF4-FFF2-40B4-BE49-F238E27FC236}">
                <a16:creationId xmlns:a16="http://schemas.microsoft.com/office/drawing/2014/main" id="{D8DE1147-4C20-2576-2913-E5B88304A8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87888" y="2570163"/>
            <a:ext cx="9906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60" name="Group 1279">
            <a:extLst>
              <a:ext uri="{FF2B5EF4-FFF2-40B4-BE49-F238E27FC236}">
                <a16:creationId xmlns:a16="http://schemas.microsoft.com/office/drawing/2014/main" id="{A4131E36-754C-87DC-BF3A-BED6FC4BCCEE}"/>
              </a:ext>
            </a:extLst>
          </p:cNvPr>
          <p:cNvGrpSpPr>
            <a:grpSpLocks/>
          </p:cNvGrpSpPr>
          <p:nvPr/>
        </p:nvGrpSpPr>
        <p:grpSpPr bwMode="auto">
          <a:xfrm>
            <a:off x="2090739" y="2460625"/>
            <a:ext cx="8097837" cy="812800"/>
            <a:chOff x="379" y="1193"/>
            <a:chExt cx="5101" cy="512"/>
          </a:xfrm>
        </p:grpSpPr>
        <p:sp>
          <p:nvSpPr>
            <p:cNvPr id="76955" name="Line 1280">
              <a:extLst>
                <a:ext uri="{FF2B5EF4-FFF2-40B4-BE49-F238E27FC236}">
                  <a16:creationId xmlns:a16="http://schemas.microsoft.com/office/drawing/2014/main" id="{F3548F43-9D15-2413-81C5-6159A53BF601}"/>
                </a:ext>
              </a:extLst>
            </p:cNvPr>
            <p:cNvSpPr>
              <a:spLocks noChangeShapeType="1"/>
            </p:cNvSpPr>
            <p:nvPr/>
          </p:nvSpPr>
          <p:spPr bwMode="auto">
            <a:xfrm>
              <a:off x="379" y="1449"/>
              <a:ext cx="5101" cy="0"/>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6" name="Line 1281">
              <a:extLst>
                <a:ext uri="{FF2B5EF4-FFF2-40B4-BE49-F238E27FC236}">
                  <a16:creationId xmlns:a16="http://schemas.microsoft.com/office/drawing/2014/main" id="{A359B618-F790-50CB-2FA0-B937D8CE47E5}"/>
                </a:ext>
              </a:extLst>
            </p:cNvPr>
            <p:cNvSpPr>
              <a:spLocks noChangeShapeType="1"/>
            </p:cNvSpPr>
            <p:nvPr/>
          </p:nvSpPr>
          <p:spPr bwMode="auto">
            <a:xfrm flipV="1">
              <a:off x="2297" y="1356"/>
              <a:ext cx="0" cy="9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7" name="Line 1282">
              <a:extLst>
                <a:ext uri="{FF2B5EF4-FFF2-40B4-BE49-F238E27FC236}">
                  <a16:creationId xmlns:a16="http://schemas.microsoft.com/office/drawing/2014/main" id="{B860536A-4283-B1EF-68C2-52129A90041B}"/>
                </a:ext>
              </a:extLst>
            </p:cNvPr>
            <p:cNvSpPr>
              <a:spLocks noChangeShapeType="1"/>
            </p:cNvSpPr>
            <p:nvPr/>
          </p:nvSpPr>
          <p:spPr bwMode="auto">
            <a:xfrm flipV="1">
              <a:off x="1653" y="1452"/>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8" name="Line 1283">
              <a:extLst>
                <a:ext uri="{FF2B5EF4-FFF2-40B4-BE49-F238E27FC236}">
                  <a16:creationId xmlns:a16="http://schemas.microsoft.com/office/drawing/2014/main" id="{3317CF55-DE64-056B-39FE-B56588F7687C}"/>
                </a:ext>
              </a:extLst>
            </p:cNvPr>
            <p:cNvSpPr>
              <a:spLocks noChangeShapeType="1"/>
            </p:cNvSpPr>
            <p:nvPr/>
          </p:nvSpPr>
          <p:spPr bwMode="auto">
            <a:xfrm flipV="1">
              <a:off x="4250" y="1193"/>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9" name="Line 1284">
              <a:extLst>
                <a:ext uri="{FF2B5EF4-FFF2-40B4-BE49-F238E27FC236}">
                  <a16:creationId xmlns:a16="http://schemas.microsoft.com/office/drawing/2014/main" id="{76FD7361-753C-775C-3211-F236447E35C7}"/>
                </a:ext>
              </a:extLst>
            </p:cNvPr>
            <p:cNvSpPr>
              <a:spLocks noChangeShapeType="1"/>
            </p:cNvSpPr>
            <p:nvPr/>
          </p:nvSpPr>
          <p:spPr bwMode="auto">
            <a:xfrm flipV="1">
              <a:off x="1869" y="1448"/>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60" name="Line 1285">
              <a:extLst>
                <a:ext uri="{FF2B5EF4-FFF2-40B4-BE49-F238E27FC236}">
                  <a16:creationId xmlns:a16="http://schemas.microsoft.com/office/drawing/2014/main" id="{97CC04B2-20E2-B832-F602-EFC2A91612D5}"/>
                </a:ext>
              </a:extLst>
            </p:cNvPr>
            <p:cNvSpPr>
              <a:spLocks noChangeShapeType="1"/>
            </p:cNvSpPr>
            <p:nvPr/>
          </p:nvSpPr>
          <p:spPr bwMode="auto">
            <a:xfrm flipV="1">
              <a:off x="3564" y="1446"/>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61" name="Line 1286">
              <a:extLst>
                <a:ext uri="{FF2B5EF4-FFF2-40B4-BE49-F238E27FC236}">
                  <a16:creationId xmlns:a16="http://schemas.microsoft.com/office/drawing/2014/main" id="{2A344ECC-7A82-681A-1917-7A80D20267D6}"/>
                </a:ext>
              </a:extLst>
            </p:cNvPr>
            <p:cNvSpPr>
              <a:spLocks noChangeShapeType="1"/>
            </p:cNvSpPr>
            <p:nvPr/>
          </p:nvSpPr>
          <p:spPr bwMode="auto">
            <a:xfrm flipV="1">
              <a:off x="3403" y="1288"/>
              <a:ext cx="0" cy="165"/>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62" name="Line 1287">
              <a:extLst>
                <a:ext uri="{FF2B5EF4-FFF2-40B4-BE49-F238E27FC236}">
                  <a16:creationId xmlns:a16="http://schemas.microsoft.com/office/drawing/2014/main" id="{870D3FAB-BA8A-E5D8-D139-53324DAE93FC}"/>
                </a:ext>
              </a:extLst>
            </p:cNvPr>
            <p:cNvSpPr>
              <a:spLocks noChangeShapeType="1"/>
            </p:cNvSpPr>
            <p:nvPr/>
          </p:nvSpPr>
          <p:spPr bwMode="auto">
            <a:xfrm flipV="1">
              <a:off x="2652" y="1446"/>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63" name="Line 1288">
              <a:extLst>
                <a:ext uri="{FF2B5EF4-FFF2-40B4-BE49-F238E27FC236}">
                  <a16:creationId xmlns:a16="http://schemas.microsoft.com/office/drawing/2014/main" id="{E6752C4E-D32E-E504-3D27-FA6B021EBD3B}"/>
                </a:ext>
              </a:extLst>
            </p:cNvPr>
            <p:cNvSpPr>
              <a:spLocks noChangeShapeType="1"/>
            </p:cNvSpPr>
            <p:nvPr/>
          </p:nvSpPr>
          <p:spPr bwMode="auto">
            <a:xfrm flipV="1">
              <a:off x="2832" y="1446"/>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861" name="Group 1289">
            <a:extLst>
              <a:ext uri="{FF2B5EF4-FFF2-40B4-BE49-F238E27FC236}">
                <a16:creationId xmlns:a16="http://schemas.microsoft.com/office/drawing/2014/main" id="{A6F39346-7178-536A-83F4-46BB133E59FA}"/>
              </a:ext>
            </a:extLst>
          </p:cNvPr>
          <p:cNvGrpSpPr>
            <a:grpSpLocks/>
          </p:cNvGrpSpPr>
          <p:nvPr/>
        </p:nvGrpSpPr>
        <p:grpSpPr bwMode="auto">
          <a:xfrm>
            <a:off x="2165350" y="2546350"/>
            <a:ext cx="8097838" cy="812800"/>
            <a:chOff x="426" y="1247"/>
            <a:chExt cx="5101" cy="512"/>
          </a:xfrm>
        </p:grpSpPr>
        <p:sp>
          <p:nvSpPr>
            <p:cNvPr id="76946" name="Line 1290">
              <a:extLst>
                <a:ext uri="{FF2B5EF4-FFF2-40B4-BE49-F238E27FC236}">
                  <a16:creationId xmlns:a16="http://schemas.microsoft.com/office/drawing/2014/main" id="{FE9F6F24-8CD7-2433-1D37-E8D7E0655590}"/>
                </a:ext>
              </a:extLst>
            </p:cNvPr>
            <p:cNvSpPr>
              <a:spLocks noChangeShapeType="1"/>
            </p:cNvSpPr>
            <p:nvPr/>
          </p:nvSpPr>
          <p:spPr bwMode="auto">
            <a:xfrm>
              <a:off x="426" y="1503"/>
              <a:ext cx="5101" cy="0"/>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47" name="Line 1291">
              <a:extLst>
                <a:ext uri="{FF2B5EF4-FFF2-40B4-BE49-F238E27FC236}">
                  <a16:creationId xmlns:a16="http://schemas.microsoft.com/office/drawing/2014/main" id="{AE922DA9-D812-B383-6C4D-A68823767DC3}"/>
                </a:ext>
              </a:extLst>
            </p:cNvPr>
            <p:cNvSpPr>
              <a:spLocks noChangeShapeType="1"/>
            </p:cNvSpPr>
            <p:nvPr/>
          </p:nvSpPr>
          <p:spPr bwMode="auto">
            <a:xfrm flipV="1">
              <a:off x="2344" y="1350"/>
              <a:ext cx="0" cy="1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48" name="Line 1292">
              <a:extLst>
                <a:ext uri="{FF2B5EF4-FFF2-40B4-BE49-F238E27FC236}">
                  <a16:creationId xmlns:a16="http://schemas.microsoft.com/office/drawing/2014/main" id="{36F9B4CE-D183-0F79-314B-AF2788B9680C}"/>
                </a:ext>
              </a:extLst>
            </p:cNvPr>
            <p:cNvSpPr>
              <a:spLocks noChangeShapeType="1"/>
            </p:cNvSpPr>
            <p:nvPr/>
          </p:nvSpPr>
          <p:spPr bwMode="auto">
            <a:xfrm flipV="1">
              <a:off x="1700" y="1506"/>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49" name="Line 1293">
              <a:extLst>
                <a:ext uri="{FF2B5EF4-FFF2-40B4-BE49-F238E27FC236}">
                  <a16:creationId xmlns:a16="http://schemas.microsoft.com/office/drawing/2014/main" id="{5BAFDA29-12AD-DF64-4633-2F7FB18BBAB1}"/>
                </a:ext>
              </a:extLst>
            </p:cNvPr>
            <p:cNvSpPr>
              <a:spLocks noChangeShapeType="1"/>
            </p:cNvSpPr>
            <p:nvPr/>
          </p:nvSpPr>
          <p:spPr bwMode="auto">
            <a:xfrm flipV="1">
              <a:off x="4306" y="1247"/>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0" name="Line 1294">
              <a:extLst>
                <a:ext uri="{FF2B5EF4-FFF2-40B4-BE49-F238E27FC236}">
                  <a16:creationId xmlns:a16="http://schemas.microsoft.com/office/drawing/2014/main" id="{8729F837-01F0-F711-A94C-B38C329C03F7}"/>
                </a:ext>
              </a:extLst>
            </p:cNvPr>
            <p:cNvSpPr>
              <a:spLocks noChangeShapeType="1"/>
            </p:cNvSpPr>
            <p:nvPr/>
          </p:nvSpPr>
          <p:spPr bwMode="auto">
            <a:xfrm flipV="1">
              <a:off x="1916" y="1502"/>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1" name="Line 1295">
              <a:extLst>
                <a:ext uri="{FF2B5EF4-FFF2-40B4-BE49-F238E27FC236}">
                  <a16:creationId xmlns:a16="http://schemas.microsoft.com/office/drawing/2014/main" id="{65F4677A-5FAD-D982-F286-818AFB4C5157}"/>
                </a:ext>
              </a:extLst>
            </p:cNvPr>
            <p:cNvSpPr>
              <a:spLocks noChangeShapeType="1"/>
            </p:cNvSpPr>
            <p:nvPr/>
          </p:nvSpPr>
          <p:spPr bwMode="auto">
            <a:xfrm flipV="1">
              <a:off x="3611" y="1500"/>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2" name="Line 1296">
              <a:extLst>
                <a:ext uri="{FF2B5EF4-FFF2-40B4-BE49-F238E27FC236}">
                  <a16:creationId xmlns:a16="http://schemas.microsoft.com/office/drawing/2014/main" id="{2F421EDA-70B2-608B-933A-2F2A564EB5F7}"/>
                </a:ext>
              </a:extLst>
            </p:cNvPr>
            <p:cNvSpPr>
              <a:spLocks noChangeShapeType="1"/>
            </p:cNvSpPr>
            <p:nvPr/>
          </p:nvSpPr>
          <p:spPr bwMode="auto">
            <a:xfrm flipV="1">
              <a:off x="3467" y="1298"/>
              <a:ext cx="0" cy="209"/>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3" name="Line 1297">
              <a:extLst>
                <a:ext uri="{FF2B5EF4-FFF2-40B4-BE49-F238E27FC236}">
                  <a16:creationId xmlns:a16="http://schemas.microsoft.com/office/drawing/2014/main" id="{4B687B38-D5B1-AB19-D0DB-FC5555A36D76}"/>
                </a:ext>
              </a:extLst>
            </p:cNvPr>
            <p:cNvSpPr>
              <a:spLocks noChangeShapeType="1"/>
            </p:cNvSpPr>
            <p:nvPr/>
          </p:nvSpPr>
          <p:spPr bwMode="auto">
            <a:xfrm flipV="1">
              <a:off x="2699" y="1500"/>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54" name="Line 1298">
              <a:extLst>
                <a:ext uri="{FF2B5EF4-FFF2-40B4-BE49-F238E27FC236}">
                  <a16:creationId xmlns:a16="http://schemas.microsoft.com/office/drawing/2014/main" id="{D38C9108-807A-BF5B-68A7-6746F12E46F0}"/>
                </a:ext>
              </a:extLst>
            </p:cNvPr>
            <p:cNvSpPr>
              <a:spLocks noChangeShapeType="1"/>
            </p:cNvSpPr>
            <p:nvPr/>
          </p:nvSpPr>
          <p:spPr bwMode="auto">
            <a:xfrm flipV="1">
              <a:off x="2879" y="1500"/>
              <a:ext cx="0" cy="253"/>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76862" name="Picture 1299">
            <a:extLst>
              <a:ext uri="{FF2B5EF4-FFF2-40B4-BE49-F238E27FC236}">
                <a16:creationId xmlns:a16="http://schemas.microsoft.com/office/drawing/2014/main" id="{48AA8503-2B71-D48C-E077-954B325BDE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59288" y="1960563"/>
            <a:ext cx="60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63" name="Picture 1300">
            <a:extLst>
              <a:ext uri="{FF2B5EF4-FFF2-40B4-BE49-F238E27FC236}">
                <a16:creationId xmlns:a16="http://schemas.microsoft.com/office/drawing/2014/main" id="{22E108D3-FC6C-2F1D-B5E7-14090BA33B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45088" y="1960563"/>
            <a:ext cx="762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64" name="Rectangle 1301">
            <a:extLst>
              <a:ext uri="{FF2B5EF4-FFF2-40B4-BE49-F238E27FC236}">
                <a16:creationId xmlns:a16="http://schemas.microsoft.com/office/drawing/2014/main" id="{2882A3C7-F53B-4138-A62B-81179EF37FA6}"/>
              </a:ext>
            </a:extLst>
          </p:cNvPr>
          <p:cNvSpPr>
            <a:spLocks noChangeArrowheads="1"/>
          </p:cNvSpPr>
          <p:nvPr/>
        </p:nvSpPr>
        <p:spPr bwMode="auto">
          <a:xfrm>
            <a:off x="6288089" y="3206751"/>
            <a:ext cx="4552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Historian</a:t>
            </a:r>
          </a:p>
          <a:p>
            <a:pPr eaLnBrk="1" hangingPunct="1"/>
            <a:r>
              <a:rPr lang="en-US" altLang="en-US" sz="900">
                <a:solidFill>
                  <a:srgbClr val="010307"/>
                </a:solidFill>
              </a:rPr>
              <a:t>Server </a:t>
            </a:r>
            <a:endParaRPr lang="en-US" altLang="en-US">
              <a:latin typeface="Times New Roman" panose="02020603050405020304" pitchFamily="18" charset="0"/>
            </a:endParaRPr>
          </a:p>
        </p:txBody>
      </p:sp>
      <p:sp>
        <p:nvSpPr>
          <p:cNvPr id="76865" name="Rectangle 1302">
            <a:extLst>
              <a:ext uri="{FF2B5EF4-FFF2-40B4-BE49-F238E27FC236}">
                <a16:creationId xmlns:a16="http://schemas.microsoft.com/office/drawing/2014/main" id="{DF5F4011-08C1-A113-F4CD-5B4C718768E3}"/>
              </a:ext>
            </a:extLst>
          </p:cNvPr>
          <p:cNvSpPr>
            <a:spLocks noChangeArrowheads="1"/>
          </p:cNvSpPr>
          <p:nvPr/>
        </p:nvSpPr>
        <p:spPr bwMode="auto">
          <a:xfrm>
            <a:off x="4795839" y="1785938"/>
            <a:ext cx="71654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000" b="1">
                <a:solidFill>
                  <a:srgbClr val="010307"/>
                </a:solidFill>
              </a:rPr>
              <a:t>Workplaces</a:t>
            </a:r>
            <a:endParaRPr lang="en-US" altLang="en-US">
              <a:latin typeface="Times New Roman" panose="02020603050405020304" pitchFamily="18" charset="0"/>
            </a:endParaRPr>
          </a:p>
        </p:txBody>
      </p:sp>
      <p:pic>
        <p:nvPicPr>
          <p:cNvPr id="76866" name="Picture 1303">
            <a:extLst>
              <a:ext uri="{FF2B5EF4-FFF2-40B4-BE49-F238E27FC236}">
                <a16:creationId xmlns:a16="http://schemas.microsoft.com/office/drawing/2014/main" id="{AF3DB874-AFB6-3841-E111-2785B5366F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0063" y="3103563"/>
            <a:ext cx="3730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67" name="Picture 1304">
            <a:extLst>
              <a:ext uri="{FF2B5EF4-FFF2-40B4-BE49-F238E27FC236}">
                <a16:creationId xmlns:a16="http://schemas.microsoft.com/office/drawing/2014/main" id="{3EAF36D5-1230-B0AE-B73A-059965141D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2626" y="3217863"/>
            <a:ext cx="373063"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68" name="Picture 1305">
            <a:extLst>
              <a:ext uri="{FF2B5EF4-FFF2-40B4-BE49-F238E27FC236}">
                <a16:creationId xmlns:a16="http://schemas.microsoft.com/office/drawing/2014/main" id="{8EC02C33-E067-F55D-B3CD-1B58756AD5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16888" y="2063750"/>
            <a:ext cx="3730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69" name="Picture 1306">
            <a:extLst>
              <a:ext uri="{FF2B5EF4-FFF2-40B4-BE49-F238E27FC236}">
                <a16:creationId xmlns:a16="http://schemas.microsoft.com/office/drawing/2014/main" id="{509BA85C-4AC6-3A50-0F6C-D5750B762B0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8663" y="3217863"/>
            <a:ext cx="3730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70" name="Picture 1307">
            <a:extLst>
              <a:ext uri="{FF2B5EF4-FFF2-40B4-BE49-F238E27FC236}">
                <a16:creationId xmlns:a16="http://schemas.microsoft.com/office/drawing/2014/main" id="{003C3631-0668-36D8-5C8C-8C25AF3854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8400" y="1987551"/>
            <a:ext cx="10668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71" name="Rectangle 1308">
            <a:extLst>
              <a:ext uri="{FF2B5EF4-FFF2-40B4-BE49-F238E27FC236}">
                <a16:creationId xmlns:a16="http://schemas.microsoft.com/office/drawing/2014/main" id="{0FB595F2-9141-26CC-0616-7D43D5ACA26A}"/>
              </a:ext>
            </a:extLst>
          </p:cNvPr>
          <p:cNvSpPr>
            <a:spLocks noChangeArrowheads="1"/>
          </p:cNvSpPr>
          <p:nvPr/>
        </p:nvSpPr>
        <p:spPr bwMode="auto">
          <a:xfrm>
            <a:off x="6243638" y="1662113"/>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eaLnBrk="1" hangingPunct="1"/>
            <a:r>
              <a:rPr lang="en-US" altLang="en-US" sz="1000" b="1">
                <a:solidFill>
                  <a:srgbClr val="010307"/>
                </a:solidFill>
              </a:rPr>
              <a:t>Enterprise</a:t>
            </a:r>
          </a:p>
          <a:p>
            <a:pPr algn="ctr" eaLnBrk="1" hangingPunct="1"/>
            <a:r>
              <a:rPr lang="en-US" altLang="en-US" sz="1000" b="1">
                <a:solidFill>
                  <a:srgbClr val="010307"/>
                </a:solidFill>
              </a:rPr>
              <a:t>Optimization</a:t>
            </a:r>
            <a:br>
              <a:rPr lang="en-US" altLang="en-US" sz="1000" b="1">
                <a:solidFill>
                  <a:srgbClr val="010307"/>
                </a:solidFill>
              </a:rPr>
            </a:br>
            <a:r>
              <a:rPr lang="en-US" altLang="en-US" sz="1000" b="1">
                <a:solidFill>
                  <a:srgbClr val="010307"/>
                </a:solidFill>
              </a:rPr>
              <a:t>Suite</a:t>
            </a:r>
            <a:endParaRPr lang="en-US" altLang="en-US">
              <a:latin typeface="Times New Roman" panose="02020603050405020304" pitchFamily="18" charset="0"/>
            </a:endParaRPr>
          </a:p>
        </p:txBody>
      </p:sp>
      <p:grpSp>
        <p:nvGrpSpPr>
          <p:cNvPr id="76872" name="Group 1309">
            <a:extLst>
              <a:ext uri="{FF2B5EF4-FFF2-40B4-BE49-F238E27FC236}">
                <a16:creationId xmlns:a16="http://schemas.microsoft.com/office/drawing/2014/main" id="{AF5B2463-23B5-1A88-A134-C74D1E181890}"/>
              </a:ext>
            </a:extLst>
          </p:cNvPr>
          <p:cNvGrpSpPr>
            <a:grpSpLocks/>
          </p:cNvGrpSpPr>
          <p:nvPr/>
        </p:nvGrpSpPr>
        <p:grpSpPr bwMode="auto">
          <a:xfrm>
            <a:off x="9410706" y="1797051"/>
            <a:ext cx="773113" cy="1071563"/>
            <a:chOff x="4990" y="775"/>
            <a:chExt cx="487" cy="675"/>
          </a:xfrm>
        </p:grpSpPr>
        <p:pic>
          <p:nvPicPr>
            <p:cNvPr id="76936" name="Picture 1310">
              <a:extLst>
                <a:ext uri="{FF2B5EF4-FFF2-40B4-BE49-F238E27FC236}">
                  <a16:creationId xmlns:a16="http://schemas.microsoft.com/office/drawing/2014/main" id="{4B62D04E-E1B6-A3DF-4F56-7351A57E013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55" y="775"/>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37" name="Line 1311">
              <a:extLst>
                <a:ext uri="{FF2B5EF4-FFF2-40B4-BE49-F238E27FC236}">
                  <a16:creationId xmlns:a16="http://schemas.microsoft.com/office/drawing/2014/main" id="{982C3F6F-8A21-5616-B7C4-F5F887E21846}"/>
                </a:ext>
              </a:extLst>
            </p:cNvPr>
            <p:cNvSpPr>
              <a:spLocks noChangeShapeType="1"/>
            </p:cNvSpPr>
            <p:nvPr/>
          </p:nvSpPr>
          <p:spPr bwMode="auto">
            <a:xfrm flipV="1">
              <a:off x="5035" y="1359"/>
              <a:ext cx="0" cy="91"/>
            </a:xfrm>
            <a:prstGeom prst="line">
              <a:avLst/>
            </a:prstGeom>
            <a:noFill/>
            <a:ln w="38100">
              <a:solidFill>
                <a:srgbClr val="89A424"/>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6938" name="Group 1312">
              <a:extLst>
                <a:ext uri="{FF2B5EF4-FFF2-40B4-BE49-F238E27FC236}">
                  <a16:creationId xmlns:a16="http://schemas.microsoft.com/office/drawing/2014/main" id="{669DD115-3FE5-5008-6409-22A121C9AB9F}"/>
                </a:ext>
              </a:extLst>
            </p:cNvPr>
            <p:cNvGrpSpPr>
              <a:grpSpLocks/>
            </p:cNvGrpSpPr>
            <p:nvPr/>
          </p:nvGrpSpPr>
          <p:grpSpPr bwMode="auto">
            <a:xfrm>
              <a:off x="4990" y="1046"/>
              <a:ext cx="105" cy="337"/>
              <a:chOff x="4205" y="3547"/>
              <a:chExt cx="105" cy="337"/>
            </a:xfrm>
          </p:grpSpPr>
          <p:sp>
            <p:nvSpPr>
              <p:cNvPr id="76940" name="Line 1313">
                <a:extLst>
                  <a:ext uri="{FF2B5EF4-FFF2-40B4-BE49-F238E27FC236}">
                    <a16:creationId xmlns:a16="http://schemas.microsoft.com/office/drawing/2014/main" id="{19F372F0-9CFD-D974-924F-3CE6FBCB3BC0}"/>
                  </a:ext>
                </a:extLst>
              </p:cNvPr>
              <p:cNvSpPr>
                <a:spLocks noChangeShapeType="1"/>
              </p:cNvSpPr>
              <p:nvPr/>
            </p:nvSpPr>
            <p:spPr bwMode="auto">
              <a:xfrm flipH="1">
                <a:off x="4244" y="3661"/>
                <a:ext cx="41" cy="7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41" name="Line 1314">
                <a:extLst>
                  <a:ext uri="{FF2B5EF4-FFF2-40B4-BE49-F238E27FC236}">
                    <a16:creationId xmlns:a16="http://schemas.microsoft.com/office/drawing/2014/main" id="{F733746B-5155-047B-9C18-93905090F711}"/>
                  </a:ext>
                </a:extLst>
              </p:cNvPr>
              <p:cNvSpPr>
                <a:spLocks noChangeShapeType="1"/>
              </p:cNvSpPr>
              <p:nvPr/>
            </p:nvSpPr>
            <p:spPr bwMode="auto">
              <a:xfrm>
                <a:off x="4254" y="3660"/>
                <a:ext cx="3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6942" name="Group 1315">
                <a:extLst>
                  <a:ext uri="{FF2B5EF4-FFF2-40B4-BE49-F238E27FC236}">
                    <a16:creationId xmlns:a16="http://schemas.microsoft.com/office/drawing/2014/main" id="{BCBD73AF-5650-FB3E-66BC-9F3026E87C04}"/>
                  </a:ext>
                </a:extLst>
              </p:cNvPr>
              <p:cNvGrpSpPr>
                <a:grpSpLocks/>
              </p:cNvGrpSpPr>
              <p:nvPr/>
            </p:nvGrpSpPr>
            <p:grpSpPr bwMode="auto">
              <a:xfrm>
                <a:off x="4205" y="3725"/>
                <a:ext cx="103" cy="159"/>
                <a:chOff x="1748" y="1627"/>
                <a:chExt cx="295" cy="322"/>
              </a:xfrm>
            </p:grpSpPr>
            <p:pic>
              <p:nvPicPr>
                <p:cNvPr id="76944" name="Picture 1316">
                  <a:extLst>
                    <a:ext uri="{FF2B5EF4-FFF2-40B4-BE49-F238E27FC236}">
                      <a16:creationId xmlns:a16="http://schemas.microsoft.com/office/drawing/2014/main" id="{F8355398-228C-7A4E-01DE-2F0E9BAF219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l="6870" t="17163" r="19592" b="5263"/>
                <a:stretch>
                  <a:fillRect/>
                </a:stretch>
              </p:blipFill>
              <p:spPr bwMode="auto">
                <a:xfrm>
                  <a:off x="1748" y="1627"/>
                  <a:ext cx="295"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45" name="Rectangle 1317">
                  <a:extLst>
                    <a:ext uri="{FF2B5EF4-FFF2-40B4-BE49-F238E27FC236}">
                      <a16:creationId xmlns:a16="http://schemas.microsoft.com/office/drawing/2014/main" id="{11CAABC8-55FE-76A2-EA45-58DE154AB35F}"/>
                    </a:ext>
                  </a:extLst>
                </p:cNvPr>
                <p:cNvSpPr>
                  <a:spLocks noChangeArrowheads="1"/>
                </p:cNvSpPr>
                <p:nvPr/>
              </p:nvSpPr>
              <p:spPr bwMode="auto">
                <a:xfrm>
                  <a:off x="1819" y="1712"/>
                  <a:ext cx="10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sp>
            <p:nvSpPr>
              <p:cNvPr id="76943" name="Line 1318">
                <a:extLst>
                  <a:ext uri="{FF2B5EF4-FFF2-40B4-BE49-F238E27FC236}">
                    <a16:creationId xmlns:a16="http://schemas.microsoft.com/office/drawing/2014/main" id="{6750E074-5185-7C69-9CE2-AA7E34FD436D}"/>
                  </a:ext>
                </a:extLst>
              </p:cNvPr>
              <p:cNvSpPr>
                <a:spLocks noChangeShapeType="1"/>
              </p:cNvSpPr>
              <p:nvPr/>
            </p:nvSpPr>
            <p:spPr bwMode="auto">
              <a:xfrm flipV="1">
                <a:off x="4258" y="3547"/>
                <a:ext cx="52" cy="10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76939" name="Text Box 1319">
              <a:extLst>
                <a:ext uri="{FF2B5EF4-FFF2-40B4-BE49-F238E27FC236}">
                  <a16:creationId xmlns:a16="http://schemas.microsoft.com/office/drawing/2014/main" id="{87D4B5BD-FDC2-B1DE-028C-A1C5E410AA41}"/>
                </a:ext>
              </a:extLst>
            </p:cNvPr>
            <p:cNvSpPr txBox="1">
              <a:spLocks noChangeArrowheads="1"/>
            </p:cNvSpPr>
            <p:nvPr/>
          </p:nvSpPr>
          <p:spPr bwMode="auto">
            <a:xfrm>
              <a:off x="5074" y="1038"/>
              <a:ext cx="40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Mobile</a:t>
              </a:r>
              <a:br>
                <a:rPr lang="en-US" altLang="en-US" sz="900">
                  <a:solidFill>
                    <a:srgbClr val="010307"/>
                  </a:solidFill>
                </a:rPr>
              </a:br>
              <a:r>
                <a:rPr lang="en-US" altLang="en-US" sz="900">
                  <a:solidFill>
                    <a:srgbClr val="010307"/>
                  </a:solidFill>
                </a:rPr>
                <a:t>Operator</a:t>
              </a:r>
              <a:endParaRPr lang="en-GB" altLang="en-US" sz="2000" b="1"/>
            </a:p>
          </p:txBody>
        </p:sp>
      </p:grpSp>
      <p:grpSp>
        <p:nvGrpSpPr>
          <p:cNvPr id="76873" name="Group 1320">
            <a:extLst>
              <a:ext uri="{FF2B5EF4-FFF2-40B4-BE49-F238E27FC236}">
                <a16:creationId xmlns:a16="http://schemas.microsoft.com/office/drawing/2014/main" id="{30C80C55-A3E9-2FE1-48BD-D9F37A6DBB71}"/>
              </a:ext>
            </a:extLst>
          </p:cNvPr>
          <p:cNvGrpSpPr>
            <a:grpSpLocks/>
          </p:cNvGrpSpPr>
          <p:nvPr/>
        </p:nvGrpSpPr>
        <p:grpSpPr bwMode="auto">
          <a:xfrm>
            <a:off x="3997326" y="3103563"/>
            <a:ext cx="1319213" cy="933450"/>
            <a:chOff x="1580" y="1598"/>
            <a:chExt cx="831" cy="588"/>
          </a:xfrm>
        </p:grpSpPr>
        <p:sp>
          <p:nvSpPr>
            <p:cNvPr id="76929" name="Line 1321">
              <a:extLst>
                <a:ext uri="{FF2B5EF4-FFF2-40B4-BE49-F238E27FC236}">
                  <a16:creationId xmlns:a16="http://schemas.microsoft.com/office/drawing/2014/main" id="{F1D602D5-8FA4-FFC7-48C3-53AC8DB639A8}"/>
                </a:ext>
              </a:extLst>
            </p:cNvPr>
            <p:cNvSpPr>
              <a:spLocks noChangeShapeType="1"/>
            </p:cNvSpPr>
            <p:nvPr/>
          </p:nvSpPr>
          <p:spPr bwMode="auto">
            <a:xfrm flipV="1">
              <a:off x="1653" y="1915"/>
              <a:ext cx="0" cy="22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30" name="Line 1322">
              <a:extLst>
                <a:ext uri="{FF2B5EF4-FFF2-40B4-BE49-F238E27FC236}">
                  <a16:creationId xmlns:a16="http://schemas.microsoft.com/office/drawing/2014/main" id="{B3B2C946-8B57-0BA6-898F-F428D8E65597}"/>
                </a:ext>
              </a:extLst>
            </p:cNvPr>
            <p:cNvSpPr>
              <a:spLocks noChangeShapeType="1"/>
            </p:cNvSpPr>
            <p:nvPr/>
          </p:nvSpPr>
          <p:spPr bwMode="auto">
            <a:xfrm flipV="1">
              <a:off x="1848" y="1907"/>
              <a:ext cx="0" cy="23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31" name="Line 1323">
              <a:extLst>
                <a:ext uri="{FF2B5EF4-FFF2-40B4-BE49-F238E27FC236}">
                  <a16:creationId xmlns:a16="http://schemas.microsoft.com/office/drawing/2014/main" id="{BF5D5128-064B-3545-45E0-F641249DB380}"/>
                </a:ext>
              </a:extLst>
            </p:cNvPr>
            <p:cNvSpPr>
              <a:spLocks noChangeShapeType="1"/>
            </p:cNvSpPr>
            <p:nvPr/>
          </p:nvSpPr>
          <p:spPr bwMode="auto">
            <a:xfrm flipV="1">
              <a:off x="1700" y="1962"/>
              <a:ext cx="0" cy="224"/>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32" name="Line 1324">
              <a:extLst>
                <a:ext uri="{FF2B5EF4-FFF2-40B4-BE49-F238E27FC236}">
                  <a16:creationId xmlns:a16="http://schemas.microsoft.com/office/drawing/2014/main" id="{655BC612-3A85-FA5F-4073-6B417FF851C9}"/>
                </a:ext>
              </a:extLst>
            </p:cNvPr>
            <p:cNvSpPr>
              <a:spLocks noChangeShapeType="1"/>
            </p:cNvSpPr>
            <p:nvPr/>
          </p:nvSpPr>
          <p:spPr bwMode="auto">
            <a:xfrm flipV="1">
              <a:off x="1895" y="1954"/>
              <a:ext cx="0" cy="232"/>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33" name="Rectangle 1325">
              <a:extLst>
                <a:ext uri="{FF2B5EF4-FFF2-40B4-BE49-F238E27FC236}">
                  <a16:creationId xmlns:a16="http://schemas.microsoft.com/office/drawing/2014/main" id="{9A818CF5-A77B-83FB-0DE6-F5BB6ACE3C13}"/>
                </a:ext>
              </a:extLst>
            </p:cNvPr>
            <p:cNvSpPr>
              <a:spLocks noChangeArrowheads="1"/>
            </p:cNvSpPr>
            <p:nvPr/>
          </p:nvSpPr>
          <p:spPr bwMode="auto">
            <a:xfrm>
              <a:off x="2015" y="1663"/>
              <a:ext cx="39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Connectivity</a:t>
              </a:r>
            </a:p>
            <a:p>
              <a:pPr eaLnBrk="1" hangingPunct="1"/>
              <a:r>
                <a:rPr lang="en-US" altLang="en-US" sz="900">
                  <a:solidFill>
                    <a:srgbClr val="010307"/>
                  </a:solidFill>
                </a:rPr>
                <a:t>Server </a:t>
              </a:r>
              <a:endParaRPr lang="en-US" altLang="en-US">
                <a:latin typeface="Times New Roman" panose="02020603050405020304" pitchFamily="18" charset="0"/>
              </a:endParaRPr>
            </a:p>
          </p:txBody>
        </p:sp>
        <p:pic>
          <p:nvPicPr>
            <p:cNvPr id="76934" name="Picture 1326">
              <a:extLst>
                <a:ext uri="{FF2B5EF4-FFF2-40B4-BE49-F238E27FC236}">
                  <a16:creationId xmlns:a16="http://schemas.microsoft.com/office/drawing/2014/main" id="{D31ACBC5-0CF8-300F-7D65-FEADC5F31965}"/>
                </a:ext>
              </a:extLst>
            </p:cNvPr>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0" y="1598"/>
              <a:ext cx="235"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935" name="Picture 1327">
              <a:extLst>
                <a:ext uri="{FF2B5EF4-FFF2-40B4-BE49-F238E27FC236}">
                  <a16:creationId xmlns:a16="http://schemas.microsoft.com/office/drawing/2014/main" id="{7918AE85-19B7-ABCF-FCAE-72C3706B8F7E}"/>
                </a:ext>
              </a:extLst>
            </p:cNvPr>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3" y="1670"/>
              <a:ext cx="235"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874" name="Picture 1328">
            <a:extLst>
              <a:ext uri="{FF2B5EF4-FFF2-40B4-BE49-F238E27FC236}">
                <a16:creationId xmlns:a16="http://schemas.microsoft.com/office/drawing/2014/main" id="{DE5AE8B8-29A5-978C-CB19-DB7DE121C9E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34401" y="6248400"/>
            <a:ext cx="595313"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75" name="Rectangle 1329">
            <a:extLst>
              <a:ext uri="{FF2B5EF4-FFF2-40B4-BE49-F238E27FC236}">
                <a16:creationId xmlns:a16="http://schemas.microsoft.com/office/drawing/2014/main" id="{04FC2A44-7DC4-DC30-0AD7-C8AD04167F32}"/>
              </a:ext>
            </a:extLst>
          </p:cNvPr>
          <p:cNvSpPr>
            <a:spLocks noChangeArrowheads="1"/>
          </p:cNvSpPr>
          <p:nvPr/>
        </p:nvSpPr>
        <p:spPr bwMode="auto">
          <a:xfrm>
            <a:off x="1920876" y="3649664"/>
            <a:ext cx="809517" cy="586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lnSpc>
                <a:spcPct val="125000"/>
              </a:lnSpc>
            </a:pPr>
            <a:r>
              <a:rPr lang="en-US" altLang="en-US" sz="1600" b="1">
                <a:solidFill>
                  <a:srgbClr val="010307"/>
                </a:solidFill>
              </a:rPr>
              <a:t>Control</a:t>
            </a:r>
          </a:p>
          <a:p>
            <a:pPr eaLnBrk="1" hangingPunct="1">
              <a:lnSpc>
                <a:spcPct val="125000"/>
              </a:lnSpc>
            </a:pPr>
            <a:r>
              <a:rPr lang="en-US" altLang="en-US" sz="1600" b="1">
                <a:solidFill>
                  <a:srgbClr val="010307"/>
                </a:solidFill>
              </a:rPr>
              <a:t>Network</a:t>
            </a:r>
            <a:endParaRPr lang="en-US" altLang="en-US" sz="1600">
              <a:latin typeface="Times New Roman" panose="02020603050405020304" pitchFamily="18" charset="0"/>
            </a:endParaRPr>
          </a:p>
        </p:txBody>
      </p:sp>
      <p:sp>
        <p:nvSpPr>
          <p:cNvPr id="76876" name="Rectangle 1330">
            <a:extLst>
              <a:ext uri="{FF2B5EF4-FFF2-40B4-BE49-F238E27FC236}">
                <a16:creationId xmlns:a16="http://schemas.microsoft.com/office/drawing/2014/main" id="{52895E51-4479-0CD6-C7B2-BACDDA2E0A6C}"/>
              </a:ext>
            </a:extLst>
          </p:cNvPr>
          <p:cNvSpPr>
            <a:spLocks noChangeArrowheads="1"/>
          </p:cNvSpPr>
          <p:nvPr/>
        </p:nvSpPr>
        <p:spPr bwMode="auto">
          <a:xfrm>
            <a:off x="4314825" y="4132264"/>
            <a:ext cx="14493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pic>
        <p:nvPicPr>
          <p:cNvPr id="76877" name="Picture 1331">
            <a:extLst>
              <a:ext uri="{FF2B5EF4-FFF2-40B4-BE49-F238E27FC236}">
                <a16:creationId xmlns:a16="http://schemas.microsoft.com/office/drawing/2014/main" id="{C5A93A54-F577-6326-5B63-C445DF7D651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43925" y="4246564"/>
            <a:ext cx="7620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78" name="Picture 1332">
            <a:extLst>
              <a:ext uri="{FF2B5EF4-FFF2-40B4-BE49-F238E27FC236}">
                <a16:creationId xmlns:a16="http://schemas.microsoft.com/office/drawing/2014/main" id="{0881FBC4-AB13-B1BD-528F-02E52ED20B7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57725" y="4224339"/>
            <a:ext cx="990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79" name="Group 1333">
            <a:extLst>
              <a:ext uri="{FF2B5EF4-FFF2-40B4-BE49-F238E27FC236}">
                <a16:creationId xmlns:a16="http://schemas.microsoft.com/office/drawing/2014/main" id="{FD39B7A8-1BEF-C796-73D1-0F92D3229147}"/>
              </a:ext>
            </a:extLst>
          </p:cNvPr>
          <p:cNvGrpSpPr>
            <a:grpSpLocks/>
          </p:cNvGrpSpPr>
          <p:nvPr/>
        </p:nvGrpSpPr>
        <p:grpSpPr bwMode="auto">
          <a:xfrm>
            <a:off x="2095500" y="3962400"/>
            <a:ext cx="8097838" cy="388938"/>
            <a:chOff x="382" y="2139"/>
            <a:chExt cx="5101" cy="245"/>
          </a:xfrm>
        </p:grpSpPr>
        <p:sp>
          <p:nvSpPr>
            <p:cNvPr id="76926" name="Line 1334">
              <a:extLst>
                <a:ext uri="{FF2B5EF4-FFF2-40B4-BE49-F238E27FC236}">
                  <a16:creationId xmlns:a16="http://schemas.microsoft.com/office/drawing/2014/main" id="{3C5DD8F9-5DED-DF1B-B5A2-4D9AE92CBE72}"/>
                </a:ext>
              </a:extLst>
            </p:cNvPr>
            <p:cNvSpPr>
              <a:spLocks noChangeShapeType="1"/>
            </p:cNvSpPr>
            <p:nvPr/>
          </p:nvSpPr>
          <p:spPr bwMode="auto">
            <a:xfrm>
              <a:off x="382" y="2139"/>
              <a:ext cx="5101"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27" name="Line 1335">
              <a:extLst>
                <a:ext uri="{FF2B5EF4-FFF2-40B4-BE49-F238E27FC236}">
                  <a16:creationId xmlns:a16="http://schemas.microsoft.com/office/drawing/2014/main" id="{F4E0C7FE-FA2D-399F-9C66-14EA76D4710D}"/>
                </a:ext>
              </a:extLst>
            </p:cNvPr>
            <p:cNvSpPr>
              <a:spLocks noChangeShapeType="1"/>
            </p:cNvSpPr>
            <p:nvPr/>
          </p:nvSpPr>
          <p:spPr bwMode="auto">
            <a:xfrm flipV="1">
              <a:off x="2268" y="2142"/>
              <a:ext cx="0" cy="22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28" name="Line 1336">
              <a:extLst>
                <a:ext uri="{FF2B5EF4-FFF2-40B4-BE49-F238E27FC236}">
                  <a16:creationId xmlns:a16="http://schemas.microsoft.com/office/drawing/2014/main" id="{DC80B527-7037-16F3-18D0-0D1B6F3D974D}"/>
                </a:ext>
              </a:extLst>
            </p:cNvPr>
            <p:cNvSpPr>
              <a:spLocks noChangeShapeType="1"/>
            </p:cNvSpPr>
            <p:nvPr/>
          </p:nvSpPr>
          <p:spPr bwMode="auto">
            <a:xfrm flipV="1">
              <a:off x="4677" y="2139"/>
              <a:ext cx="0" cy="24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6880" name="Group 1337">
            <a:extLst>
              <a:ext uri="{FF2B5EF4-FFF2-40B4-BE49-F238E27FC236}">
                <a16:creationId xmlns:a16="http://schemas.microsoft.com/office/drawing/2014/main" id="{A9E5070D-45E9-4C73-7966-37783C138C4A}"/>
              </a:ext>
            </a:extLst>
          </p:cNvPr>
          <p:cNvGrpSpPr>
            <a:grpSpLocks/>
          </p:cNvGrpSpPr>
          <p:nvPr/>
        </p:nvGrpSpPr>
        <p:grpSpPr bwMode="auto">
          <a:xfrm>
            <a:off x="2170114" y="4037014"/>
            <a:ext cx="8097837" cy="293687"/>
            <a:chOff x="429" y="2186"/>
            <a:chExt cx="5101" cy="185"/>
          </a:xfrm>
        </p:grpSpPr>
        <p:sp>
          <p:nvSpPr>
            <p:cNvPr id="76923" name="Line 1338">
              <a:extLst>
                <a:ext uri="{FF2B5EF4-FFF2-40B4-BE49-F238E27FC236}">
                  <a16:creationId xmlns:a16="http://schemas.microsoft.com/office/drawing/2014/main" id="{4C209CB2-52E7-A3CB-0F95-E76B498B6495}"/>
                </a:ext>
              </a:extLst>
            </p:cNvPr>
            <p:cNvSpPr>
              <a:spLocks noChangeShapeType="1"/>
            </p:cNvSpPr>
            <p:nvPr/>
          </p:nvSpPr>
          <p:spPr bwMode="auto">
            <a:xfrm>
              <a:off x="429" y="2186"/>
              <a:ext cx="5101"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24" name="Line 1339">
              <a:extLst>
                <a:ext uri="{FF2B5EF4-FFF2-40B4-BE49-F238E27FC236}">
                  <a16:creationId xmlns:a16="http://schemas.microsoft.com/office/drawing/2014/main" id="{BABEC130-218B-747F-1F44-E6536B0E4648}"/>
                </a:ext>
              </a:extLst>
            </p:cNvPr>
            <p:cNvSpPr>
              <a:spLocks noChangeShapeType="1"/>
            </p:cNvSpPr>
            <p:nvPr/>
          </p:nvSpPr>
          <p:spPr bwMode="auto">
            <a:xfrm flipV="1">
              <a:off x="2315" y="2189"/>
              <a:ext cx="0" cy="161"/>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25" name="Line 1340">
              <a:extLst>
                <a:ext uri="{FF2B5EF4-FFF2-40B4-BE49-F238E27FC236}">
                  <a16:creationId xmlns:a16="http://schemas.microsoft.com/office/drawing/2014/main" id="{5C25576D-A99B-F343-5A83-07759FE57B93}"/>
                </a:ext>
              </a:extLst>
            </p:cNvPr>
            <p:cNvSpPr>
              <a:spLocks noChangeShapeType="1"/>
            </p:cNvSpPr>
            <p:nvPr/>
          </p:nvSpPr>
          <p:spPr bwMode="auto">
            <a:xfrm flipV="1">
              <a:off x="4724" y="2186"/>
              <a:ext cx="0" cy="18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76881" name="Picture 1341">
            <a:extLst>
              <a:ext uri="{FF2B5EF4-FFF2-40B4-BE49-F238E27FC236}">
                <a16:creationId xmlns:a16="http://schemas.microsoft.com/office/drawing/2014/main" id="{926955CD-2C28-2566-C646-A4AADE9BC9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553575" y="4240213"/>
            <a:ext cx="6858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82" name="Picture 1342">
            <a:extLst>
              <a:ext uri="{FF2B5EF4-FFF2-40B4-BE49-F238E27FC236}">
                <a16:creationId xmlns:a16="http://schemas.microsoft.com/office/drawing/2014/main" id="{DAE714F1-ACA0-A325-378C-E82154FA8303}"/>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845175" y="4246563"/>
            <a:ext cx="68580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83" name="Line 1343">
            <a:extLst>
              <a:ext uri="{FF2B5EF4-FFF2-40B4-BE49-F238E27FC236}">
                <a16:creationId xmlns:a16="http://schemas.microsoft.com/office/drawing/2014/main" id="{AFD3FA10-0959-A403-31C0-AF7E0D9FFFC7}"/>
              </a:ext>
            </a:extLst>
          </p:cNvPr>
          <p:cNvSpPr>
            <a:spLocks noChangeShapeType="1"/>
          </p:cNvSpPr>
          <p:nvPr/>
        </p:nvSpPr>
        <p:spPr bwMode="auto">
          <a:xfrm>
            <a:off x="5453064" y="4497388"/>
            <a:ext cx="409575" cy="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84" name="Line 1344">
            <a:extLst>
              <a:ext uri="{FF2B5EF4-FFF2-40B4-BE49-F238E27FC236}">
                <a16:creationId xmlns:a16="http://schemas.microsoft.com/office/drawing/2014/main" id="{F4C3E67C-7B69-5A0B-3CA5-13D05B796348}"/>
              </a:ext>
            </a:extLst>
          </p:cNvPr>
          <p:cNvSpPr>
            <a:spLocks noChangeShapeType="1"/>
          </p:cNvSpPr>
          <p:nvPr/>
        </p:nvSpPr>
        <p:spPr bwMode="auto">
          <a:xfrm>
            <a:off x="9261475" y="4478338"/>
            <a:ext cx="292100" cy="0"/>
          </a:xfrm>
          <a:prstGeom prst="line">
            <a:avLst/>
          </a:prstGeom>
          <a:noFill/>
          <a:ln w="38100">
            <a:solidFill>
              <a:srgbClr val="3333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85" name="Rectangle 1345">
            <a:extLst>
              <a:ext uri="{FF2B5EF4-FFF2-40B4-BE49-F238E27FC236}">
                <a16:creationId xmlns:a16="http://schemas.microsoft.com/office/drawing/2014/main" id="{A6C2ABE1-9C31-B27A-EFE5-17A0A4ED13B9}"/>
              </a:ext>
            </a:extLst>
          </p:cNvPr>
          <p:cNvSpPr>
            <a:spLocks noChangeArrowheads="1"/>
          </p:cNvSpPr>
          <p:nvPr/>
        </p:nvSpPr>
        <p:spPr bwMode="auto">
          <a:xfrm>
            <a:off x="8328026" y="3932238"/>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endParaRPr lang="en-US" altLang="en-US">
              <a:latin typeface="Times New Roman" panose="02020603050405020304" pitchFamily="18" charset="0"/>
            </a:endParaRPr>
          </a:p>
        </p:txBody>
      </p:sp>
      <p:pic>
        <p:nvPicPr>
          <p:cNvPr id="76886" name="Picture 1346">
            <a:extLst>
              <a:ext uri="{FF2B5EF4-FFF2-40B4-BE49-F238E27FC236}">
                <a16:creationId xmlns:a16="http://schemas.microsoft.com/office/drawing/2014/main" id="{43E13478-99DD-48C9-25EA-9C450360CB8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05238" y="4224339"/>
            <a:ext cx="990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87" name="Line 1347">
            <a:extLst>
              <a:ext uri="{FF2B5EF4-FFF2-40B4-BE49-F238E27FC236}">
                <a16:creationId xmlns:a16="http://schemas.microsoft.com/office/drawing/2014/main" id="{3FCDC0C9-CF93-1616-0B22-B121B216CB93}"/>
              </a:ext>
            </a:extLst>
          </p:cNvPr>
          <p:cNvSpPr>
            <a:spLocks noChangeShapeType="1"/>
          </p:cNvSpPr>
          <p:nvPr/>
        </p:nvSpPr>
        <p:spPr bwMode="auto">
          <a:xfrm>
            <a:off x="4448175" y="4751388"/>
            <a:ext cx="869950"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88" name="Line 1348">
            <a:extLst>
              <a:ext uri="{FF2B5EF4-FFF2-40B4-BE49-F238E27FC236}">
                <a16:creationId xmlns:a16="http://schemas.microsoft.com/office/drawing/2014/main" id="{9AF24014-9A1D-92D7-17C3-62DD122FA15B}"/>
              </a:ext>
            </a:extLst>
          </p:cNvPr>
          <p:cNvSpPr>
            <a:spLocks noChangeShapeType="1"/>
          </p:cNvSpPr>
          <p:nvPr/>
        </p:nvSpPr>
        <p:spPr bwMode="auto">
          <a:xfrm flipV="1">
            <a:off x="4457700" y="4503739"/>
            <a:ext cx="0" cy="250825"/>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89" name="Line 1349">
            <a:extLst>
              <a:ext uri="{FF2B5EF4-FFF2-40B4-BE49-F238E27FC236}">
                <a16:creationId xmlns:a16="http://schemas.microsoft.com/office/drawing/2014/main" id="{4077349A-7FB3-A23F-563E-F84AD684111E}"/>
              </a:ext>
            </a:extLst>
          </p:cNvPr>
          <p:cNvSpPr>
            <a:spLocks noChangeShapeType="1"/>
          </p:cNvSpPr>
          <p:nvPr/>
        </p:nvSpPr>
        <p:spPr bwMode="auto">
          <a:xfrm flipV="1">
            <a:off x="5308600" y="4500563"/>
            <a:ext cx="0" cy="2540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90" name="Line 1350">
            <a:extLst>
              <a:ext uri="{FF2B5EF4-FFF2-40B4-BE49-F238E27FC236}">
                <a16:creationId xmlns:a16="http://schemas.microsoft.com/office/drawing/2014/main" id="{D14E26A5-1625-D288-B78D-AE1DF9B20E3A}"/>
              </a:ext>
            </a:extLst>
          </p:cNvPr>
          <p:cNvSpPr>
            <a:spLocks noChangeShapeType="1"/>
          </p:cNvSpPr>
          <p:nvPr/>
        </p:nvSpPr>
        <p:spPr bwMode="auto">
          <a:xfrm flipV="1">
            <a:off x="4273550" y="3951289"/>
            <a:ext cx="0" cy="357187"/>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91" name="Line 1351">
            <a:extLst>
              <a:ext uri="{FF2B5EF4-FFF2-40B4-BE49-F238E27FC236}">
                <a16:creationId xmlns:a16="http://schemas.microsoft.com/office/drawing/2014/main" id="{E3BDF4C4-B3DC-91B4-29DD-60557BD62884}"/>
              </a:ext>
            </a:extLst>
          </p:cNvPr>
          <p:cNvSpPr>
            <a:spLocks noChangeShapeType="1"/>
          </p:cNvSpPr>
          <p:nvPr/>
        </p:nvSpPr>
        <p:spPr bwMode="auto">
          <a:xfrm flipV="1">
            <a:off x="4354513" y="4038600"/>
            <a:ext cx="0" cy="255588"/>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92" name="Rectangle 1352">
            <a:extLst>
              <a:ext uri="{FF2B5EF4-FFF2-40B4-BE49-F238E27FC236}">
                <a16:creationId xmlns:a16="http://schemas.microsoft.com/office/drawing/2014/main" id="{701D65F3-3B9A-3233-1C17-DDA97054E4DE}"/>
              </a:ext>
            </a:extLst>
          </p:cNvPr>
          <p:cNvSpPr>
            <a:spLocks noChangeArrowheads="1"/>
          </p:cNvSpPr>
          <p:nvPr/>
        </p:nvSpPr>
        <p:spPr bwMode="auto">
          <a:xfrm>
            <a:off x="4402139" y="4764089"/>
            <a:ext cx="56425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900">
                <a:solidFill>
                  <a:srgbClr val="010307"/>
                </a:solidFill>
              </a:rPr>
              <a:t>Redundant</a:t>
            </a:r>
            <a:endParaRPr lang="en-US" altLang="en-US">
              <a:latin typeface="Times New Roman" panose="02020603050405020304" pitchFamily="18" charset="0"/>
            </a:endParaRPr>
          </a:p>
        </p:txBody>
      </p:sp>
      <p:sp>
        <p:nvSpPr>
          <p:cNvPr id="76893" name="Rectangle 1353">
            <a:extLst>
              <a:ext uri="{FF2B5EF4-FFF2-40B4-BE49-F238E27FC236}">
                <a16:creationId xmlns:a16="http://schemas.microsoft.com/office/drawing/2014/main" id="{F97CCD94-A1D2-4B8E-FBB1-5FE0CC32F3FB}"/>
              </a:ext>
            </a:extLst>
          </p:cNvPr>
          <p:cNvSpPr>
            <a:spLocks noChangeArrowheads="1"/>
          </p:cNvSpPr>
          <p:nvPr/>
        </p:nvSpPr>
        <p:spPr bwMode="auto">
          <a:xfrm>
            <a:off x="4537076" y="4149725"/>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endParaRPr lang="en-US" altLang="en-US">
              <a:latin typeface="Times New Roman" panose="02020603050405020304" pitchFamily="18" charset="0"/>
            </a:endParaRPr>
          </a:p>
        </p:txBody>
      </p:sp>
      <p:sp>
        <p:nvSpPr>
          <p:cNvPr id="76894" name="Rectangle 1354">
            <a:extLst>
              <a:ext uri="{FF2B5EF4-FFF2-40B4-BE49-F238E27FC236}">
                <a16:creationId xmlns:a16="http://schemas.microsoft.com/office/drawing/2014/main" id="{E7A4070A-9329-252F-57F3-182E61BB84E6}"/>
              </a:ext>
            </a:extLst>
          </p:cNvPr>
          <p:cNvSpPr>
            <a:spLocks noChangeArrowheads="1"/>
          </p:cNvSpPr>
          <p:nvPr/>
        </p:nvSpPr>
        <p:spPr bwMode="auto">
          <a:xfrm>
            <a:off x="1935164" y="1350964"/>
            <a:ext cx="19208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600" b="1">
                <a:solidFill>
                  <a:srgbClr val="010307"/>
                </a:solidFill>
              </a:rPr>
              <a:t>Enterprise Network </a:t>
            </a:r>
            <a:endParaRPr lang="en-US" altLang="en-US" sz="1600">
              <a:latin typeface="Times New Roman" panose="02020603050405020304" pitchFamily="18" charset="0"/>
            </a:endParaRPr>
          </a:p>
        </p:txBody>
      </p:sp>
      <p:sp>
        <p:nvSpPr>
          <p:cNvPr id="76895" name="Line 1355">
            <a:extLst>
              <a:ext uri="{FF2B5EF4-FFF2-40B4-BE49-F238E27FC236}">
                <a16:creationId xmlns:a16="http://schemas.microsoft.com/office/drawing/2014/main" id="{CB4247E8-C59D-2D10-3FD7-4AB03F1983EF}"/>
              </a:ext>
            </a:extLst>
          </p:cNvPr>
          <p:cNvSpPr>
            <a:spLocks noChangeShapeType="1"/>
          </p:cNvSpPr>
          <p:nvPr/>
        </p:nvSpPr>
        <p:spPr bwMode="auto">
          <a:xfrm>
            <a:off x="7529513" y="835026"/>
            <a:ext cx="0" cy="3587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96" name="Text Box 1356">
            <a:extLst>
              <a:ext uri="{FF2B5EF4-FFF2-40B4-BE49-F238E27FC236}">
                <a16:creationId xmlns:a16="http://schemas.microsoft.com/office/drawing/2014/main" id="{649C3690-A8CE-477A-B021-B4AC1D632852}"/>
              </a:ext>
            </a:extLst>
          </p:cNvPr>
          <p:cNvSpPr txBox="1">
            <a:spLocks noChangeArrowheads="1"/>
          </p:cNvSpPr>
          <p:nvPr/>
        </p:nvSpPr>
        <p:spPr bwMode="gray">
          <a:xfrm>
            <a:off x="6986589" y="6178550"/>
            <a:ext cx="706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eaLnBrk="1" hangingPunct="1">
              <a:spcBef>
                <a:spcPct val="50000"/>
              </a:spcBef>
            </a:pPr>
            <a:r>
              <a:rPr lang="en-US" altLang="en-US" sz="1400"/>
              <a:t>Serial</a:t>
            </a:r>
          </a:p>
        </p:txBody>
      </p:sp>
      <p:sp>
        <p:nvSpPr>
          <p:cNvPr id="76897" name="Text Box 1357">
            <a:extLst>
              <a:ext uri="{FF2B5EF4-FFF2-40B4-BE49-F238E27FC236}">
                <a16:creationId xmlns:a16="http://schemas.microsoft.com/office/drawing/2014/main" id="{7BAAD66E-BA03-8E0F-3B28-CF227C5A1DC8}"/>
              </a:ext>
            </a:extLst>
          </p:cNvPr>
          <p:cNvSpPr txBox="1">
            <a:spLocks noChangeArrowheads="1"/>
          </p:cNvSpPr>
          <p:nvPr/>
        </p:nvSpPr>
        <p:spPr bwMode="gray">
          <a:xfrm>
            <a:off x="7664451" y="6180138"/>
            <a:ext cx="855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eaLnBrk="1" hangingPunct="1">
              <a:spcBef>
                <a:spcPct val="50000"/>
              </a:spcBef>
            </a:pPr>
            <a:r>
              <a:rPr lang="en-US" altLang="en-US" sz="1400"/>
              <a:t>RS485</a:t>
            </a:r>
          </a:p>
        </p:txBody>
      </p:sp>
      <p:sp>
        <p:nvSpPr>
          <p:cNvPr id="76898" name="Rectangle 1383">
            <a:extLst>
              <a:ext uri="{FF2B5EF4-FFF2-40B4-BE49-F238E27FC236}">
                <a16:creationId xmlns:a16="http://schemas.microsoft.com/office/drawing/2014/main" id="{AEA638AC-8C2E-9E69-97F8-521BA3E9008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dirty="0">
                <a:solidFill>
                  <a:schemeClr val="bg1"/>
                </a:solidFill>
              </a:rPr>
              <a:t>Modern ICS Trends</a:t>
            </a:r>
          </a:p>
        </p:txBody>
      </p:sp>
      <p:grpSp>
        <p:nvGrpSpPr>
          <p:cNvPr id="21" name="Group 1359">
            <a:extLst>
              <a:ext uri="{FF2B5EF4-FFF2-40B4-BE49-F238E27FC236}">
                <a16:creationId xmlns:a16="http://schemas.microsoft.com/office/drawing/2014/main" id="{E4A04484-E1DD-F60B-4B73-BFAD81CF85ED}"/>
              </a:ext>
            </a:extLst>
          </p:cNvPr>
          <p:cNvGrpSpPr>
            <a:grpSpLocks/>
          </p:cNvGrpSpPr>
          <p:nvPr/>
        </p:nvGrpSpPr>
        <p:grpSpPr bwMode="auto">
          <a:xfrm>
            <a:off x="3308351" y="1778000"/>
            <a:ext cx="7000875" cy="3049588"/>
            <a:chOff x="1124" y="1120"/>
            <a:chExt cx="4410" cy="1921"/>
          </a:xfrm>
        </p:grpSpPr>
        <p:sp>
          <p:nvSpPr>
            <p:cNvPr id="76910" name="Oval 1360">
              <a:extLst>
                <a:ext uri="{FF2B5EF4-FFF2-40B4-BE49-F238E27FC236}">
                  <a16:creationId xmlns:a16="http://schemas.microsoft.com/office/drawing/2014/main" id="{D36A85D8-C723-795A-B0EC-1CD19C5051CE}"/>
                </a:ext>
              </a:extLst>
            </p:cNvPr>
            <p:cNvSpPr>
              <a:spLocks noChangeArrowheads="1"/>
            </p:cNvSpPr>
            <p:nvPr/>
          </p:nvSpPr>
          <p:spPr bwMode="auto">
            <a:xfrm>
              <a:off x="1124" y="1256"/>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nvGrpSpPr>
            <p:cNvPr id="76911" name="Group 1361">
              <a:extLst>
                <a:ext uri="{FF2B5EF4-FFF2-40B4-BE49-F238E27FC236}">
                  <a16:creationId xmlns:a16="http://schemas.microsoft.com/office/drawing/2014/main" id="{4AD5B684-DD6B-DA91-0E5E-06F8E4217F72}"/>
                </a:ext>
              </a:extLst>
            </p:cNvPr>
            <p:cNvGrpSpPr>
              <a:grpSpLocks/>
            </p:cNvGrpSpPr>
            <p:nvPr/>
          </p:nvGrpSpPr>
          <p:grpSpPr bwMode="auto">
            <a:xfrm>
              <a:off x="1500" y="1120"/>
              <a:ext cx="4034" cy="1921"/>
              <a:chOff x="1500" y="1120"/>
              <a:chExt cx="4034" cy="1921"/>
            </a:xfrm>
          </p:grpSpPr>
          <p:grpSp>
            <p:nvGrpSpPr>
              <p:cNvPr id="76912" name="Group 1362">
                <a:extLst>
                  <a:ext uri="{FF2B5EF4-FFF2-40B4-BE49-F238E27FC236}">
                    <a16:creationId xmlns:a16="http://schemas.microsoft.com/office/drawing/2014/main" id="{944BF7FE-C040-8887-8B10-885CACBB7BFD}"/>
                  </a:ext>
                </a:extLst>
              </p:cNvPr>
              <p:cNvGrpSpPr>
                <a:grpSpLocks/>
              </p:cNvGrpSpPr>
              <p:nvPr/>
            </p:nvGrpSpPr>
            <p:grpSpPr bwMode="auto">
              <a:xfrm>
                <a:off x="1500" y="1120"/>
                <a:ext cx="4022" cy="1311"/>
                <a:chOff x="1500" y="1120"/>
                <a:chExt cx="4022" cy="1311"/>
              </a:xfrm>
            </p:grpSpPr>
            <p:sp>
              <p:nvSpPr>
                <p:cNvPr id="76915" name="Oval 1363">
                  <a:extLst>
                    <a:ext uri="{FF2B5EF4-FFF2-40B4-BE49-F238E27FC236}">
                      <a16:creationId xmlns:a16="http://schemas.microsoft.com/office/drawing/2014/main" id="{C2CD124F-4A3D-0369-9F88-E4631F7E5E07}"/>
                    </a:ext>
                  </a:extLst>
                </p:cNvPr>
                <p:cNvSpPr>
                  <a:spLocks noChangeArrowheads="1"/>
                </p:cNvSpPr>
                <p:nvPr/>
              </p:nvSpPr>
              <p:spPr bwMode="auto">
                <a:xfrm>
                  <a:off x="3976" y="1277"/>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16" name="Oval 1364">
                  <a:extLst>
                    <a:ext uri="{FF2B5EF4-FFF2-40B4-BE49-F238E27FC236}">
                      <a16:creationId xmlns:a16="http://schemas.microsoft.com/office/drawing/2014/main" id="{EC7272A4-5FA9-7379-401F-EAB9F65E806E}"/>
                    </a:ext>
                  </a:extLst>
                </p:cNvPr>
                <p:cNvSpPr>
                  <a:spLocks noChangeArrowheads="1"/>
                </p:cNvSpPr>
                <p:nvPr/>
              </p:nvSpPr>
              <p:spPr bwMode="auto">
                <a:xfrm>
                  <a:off x="1500" y="1987"/>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17" name="Oval 1365">
                  <a:extLst>
                    <a:ext uri="{FF2B5EF4-FFF2-40B4-BE49-F238E27FC236}">
                      <a16:creationId xmlns:a16="http://schemas.microsoft.com/office/drawing/2014/main" id="{9970FE8B-39A5-7702-A07A-A1F180A91E95}"/>
                    </a:ext>
                  </a:extLst>
                </p:cNvPr>
                <p:cNvSpPr>
                  <a:spLocks noChangeArrowheads="1"/>
                </p:cNvSpPr>
                <p:nvPr/>
              </p:nvSpPr>
              <p:spPr bwMode="auto">
                <a:xfrm>
                  <a:off x="2469" y="1987"/>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18" name="Oval 1366">
                  <a:extLst>
                    <a:ext uri="{FF2B5EF4-FFF2-40B4-BE49-F238E27FC236}">
                      <a16:creationId xmlns:a16="http://schemas.microsoft.com/office/drawing/2014/main" id="{6E7ACEE3-38E5-10BF-01BD-17F41D87CB98}"/>
                    </a:ext>
                  </a:extLst>
                </p:cNvPr>
                <p:cNvSpPr>
                  <a:spLocks noChangeArrowheads="1"/>
                </p:cNvSpPr>
                <p:nvPr/>
              </p:nvSpPr>
              <p:spPr bwMode="auto">
                <a:xfrm>
                  <a:off x="3309" y="2030"/>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19" name="Oval 1367">
                  <a:extLst>
                    <a:ext uri="{FF2B5EF4-FFF2-40B4-BE49-F238E27FC236}">
                      <a16:creationId xmlns:a16="http://schemas.microsoft.com/office/drawing/2014/main" id="{69DB6372-0A64-68B2-90F8-33A532DA4F70}"/>
                    </a:ext>
                  </a:extLst>
                </p:cNvPr>
                <p:cNvSpPr>
                  <a:spLocks noChangeArrowheads="1"/>
                </p:cNvSpPr>
                <p:nvPr/>
              </p:nvSpPr>
              <p:spPr bwMode="auto">
                <a:xfrm>
                  <a:off x="4283" y="2014"/>
                  <a:ext cx="792"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20" name="Oval 1368">
                  <a:extLst>
                    <a:ext uri="{FF2B5EF4-FFF2-40B4-BE49-F238E27FC236}">
                      <a16:creationId xmlns:a16="http://schemas.microsoft.com/office/drawing/2014/main" id="{16EB76F9-AA8B-DE3B-473B-1FCB0A2E25B2}"/>
                    </a:ext>
                  </a:extLst>
                </p:cNvPr>
                <p:cNvSpPr>
                  <a:spLocks noChangeArrowheads="1"/>
                </p:cNvSpPr>
                <p:nvPr/>
              </p:nvSpPr>
              <p:spPr bwMode="auto">
                <a:xfrm>
                  <a:off x="4988" y="1120"/>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21" name="Oval 1369">
                  <a:extLst>
                    <a:ext uri="{FF2B5EF4-FFF2-40B4-BE49-F238E27FC236}">
                      <a16:creationId xmlns:a16="http://schemas.microsoft.com/office/drawing/2014/main" id="{8F8BA95C-EAED-3FBF-E409-13895F3982A6}"/>
                    </a:ext>
                  </a:extLst>
                </p:cNvPr>
                <p:cNvSpPr>
                  <a:spLocks noChangeArrowheads="1"/>
                </p:cNvSpPr>
                <p:nvPr/>
              </p:nvSpPr>
              <p:spPr bwMode="auto">
                <a:xfrm>
                  <a:off x="1892" y="1249"/>
                  <a:ext cx="792"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22" name="Oval 1370">
                  <a:extLst>
                    <a:ext uri="{FF2B5EF4-FFF2-40B4-BE49-F238E27FC236}">
                      <a16:creationId xmlns:a16="http://schemas.microsoft.com/office/drawing/2014/main" id="{6E9918C9-DFAD-08F4-9E76-AA32C771C244}"/>
                    </a:ext>
                  </a:extLst>
                </p:cNvPr>
                <p:cNvSpPr>
                  <a:spLocks noChangeArrowheads="1"/>
                </p:cNvSpPr>
                <p:nvPr/>
              </p:nvSpPr>
              <p:spPr bwMode="auto">
                <a:xfrm>
                  <a:off x="2880" y="1259"/>
                  <a:ext cx="792"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sp>
            <p:nvSpPr>
              <p:cNvPr id="76913" name="Oval 1371">
                <a:extLst>
                  <a:ext uri="{FF2B5EF4-FFF2-40B4-BE49-F238E27FC236}">
                    <a16:creationId xmlns:a16="http://schemas.microsoft.com/office/drawing/2014/main" id="{BBC5015B-AA4F-D68B-A266-D69B3BEC6F0C}"/>
                  </a:ext>
                </a:extLst>
              </p:cNvPr>
              <p:cNvSpPr>
                <a:spLocks noChangeArrowheads="1"/>
              </p:cNvSpPr>
              <p:nvPr/>
            </p:nvSpPr>
            <p:spPr bwMode="auto">
              <a:xfrm>
                <a:off x="2676" y="2634"/>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14" name="Oval 1372">
                <a:extLst>
                  <a:ext uri="{FF2B5EF4-FFF2-40B4-BE49-F238E27FC236}">
                    <a16:creationId xmlns:a16="http://schemas.microsoft.com/office/drawing/2014/main" id="{CAEC7E90-0701-BDB0-8228-AFD95011C043}"/>
                  </a:ext>
                </a:extLst>
              </p:cNvPr>
              <p:cNvSpPr>
                <a:spLocks noChangeArrowheads="1"/>
              </p:cNvSpPr>
              <p:nvPr/>
            </p:nvSpPr>
            <p:spPr bwMode="auto">
              <a:xfrm>
                <a:off x="5000" y="2640"/>
                <a:ext cx="534" cy="401"/>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grpSp>
      <p:grpSp>
        <p:nvGrpSpPr>
          <p:cNvPr id="24" name="Group 1373">
            <a:extLst>
              <a:ext uri="{FF2B5EF4-FFF2-40B4-BE49-F238E27FC236}">
                <a16:creationId xmlns:a16="http://schemas.microsoft.com/office/drawing/2014/main" id="{B37AA098-91DC-A4EC-43C3-328B590AB004}"/>
              </a:ext>
            </a:extLst>
          </p:cNvPr>
          <p:cNvGrpSpPr>
            <a:grpSpLocks/>
          </p:cNvGrpSpPr>
          <p:nvPr/>
        </p:nvGrpSpPr>
        <p:grpSpPr bwMode="auto">
          <a:xfrm>
            <a:off x="5337176" y="1778003"/>
            <a:ext cx="1725613" cy="747713"/>
            <a:chOff x="2402" y="1120"/>
            <a:chExt cx="1087" cy="471"/>
          </a:xfrm>
        </p:grpSpPr>
        <p:sp>
          <p:nvSpPr>
            <p:cNvPr id="76908" name="AutoShape 1374">
              <a:extLst>
                <a:ext uri="{FF2B5EF4-FFF2-40B4-BE49-F238E27FC236}">
                  <a16:creationId xmlns:a16="http://schemas.microsoft.com/office/drawing/2014/main" id="{DFD1D057-711A-4D70-A5B2-1FB37F4FE0D3}"/>
                </a:ext>
              </a:extLst>
            </p:cNvPr>
            <p:cNvSpPr>
              <a:spLocks noChangeArrowheads="1"/>
            </p:cNvSpPr>
            <p:nvPr/>
          </p:nvSpPr>
          <p:spPr bwMode="auto">
            <a:xfrm>
              <a:off x="2402" y="1212"/>
              <a:ext cx="1087" cy="379"/>
            </a:xfrm>
            <a:prstGeom prst="downArrow">
              <a:avLst>
                <a:gd name="adj1" fmla="val 50000"/>
                <a:gd name="adj2" fmla="val 49862"/>
              </a:avLst>
            </a:prstGeom>
            <a:solidFill>
              <a:srgbClr val="FF0000"/>
            </a:solidFill>
            <a:ln w="9525">
              <a:solidFill>
                <a:schemeClr val="tx2"/>
              </a:solidFill>
              <a:miter lim="800000"/>
              <a:headEnd/>
              <a:tailEnd/>
            </a:ln>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09" name="Text Box 1375">
              <a:extLst>
                <a:ext uri="{FF2B5EF4-FFF2-40B4-BE49-F238E27FC236}">
                  <a16:creationId xmlns:a16="http://schemas.microsoft.com/office/drawing/2014/main" id="{783E7B61-CE35-B9B9-B9C0-85459E88EA94}"/>
                </a:ext>
              </a:extLst>
            </p:cNvPr>
            <p:cNvSpPr txBox="1">
              <a:spLocks noChangeArrowheads="1"/>
            </p:cNvSpPr>
            <p:nvPr/>
          </p:nvSpPr>
          <p:spPr bwMode="auto">
            <a:xfrm>
              <a:off x="2750" y="1120"/>
              <a:ext cx="390" cy="33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spAutoFit/>
            </a:bodyPr>
            <a:lstStyle>
              <a:lvl1pPr defTabSz="814388">
                <a:defRPr sz="2400">
                  <a:solidFill>
                    <a:schemeClr val="tx1"/>
                  </a:solidFill>
                  <a:latin typeface="Arial" panose="020B0604020202020204" pitchFamily="34" charset="0"/>
                  <a:ea typeface="ヒラギノ角ゴ Pro W3" charset="-128"/>
                </a:defRPr>
              </a:lvl1pPr>
              <a:lvl2pPr marL="37931725" indent="-37474525" defTabSz="814388">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a:lnSpc>
                  <a:spcPct val="90000"/>
                </a:lnSpc>
                <a:spcBef>
                  <a:spcPct val="50000"/>
                </a:spcBef>
              </a:pPr>
              <a:r>
                <a:rPr lang="en-US" altLang="en-US" sz="3200" b="1">
                  <a:solidFill>
                    <a:schemeClr val="bg1"/>
                  </a:solidFill>
                </a:rPr>
                <a:t>IP</a:t>
              </a:r>
            </a:p>
          </p:txBody>
        </p:sp>
      </p:grpSp>
      <p:pic>
        <p:nvPicPr>
          <p:cNvPr id="76901" name="Picture 1376">
            <a:extLst>
              <a:ext uri="{FF2B5EF4-FFF2-40B4-BE49-F238E27FC236}">
                <a16:creationId xmlns:a16="http://schemas.microsoft.com/office/drawing/2014/main" id="{634A4F66-5B70-8E0F-787E-0B8F631CC5E1}"/>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80238" y="85725"/>
            <a:ext cx="12763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902" name="Picture 1377">
            <a:extLst>
              <a:ext uri="{FF2B5EF4-FFF2-40B4-BE49-F238E27FC236}">
                <a16:creationId xmlns:a16="http://schemas.microsoft.com/office/drawing/2014/main" id="{E6D52BAE-0B6F-AD1B-666F-2E491DFA81AF}"/>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80238" y="1146175"/>
            <a:ext cx="12763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903" name="Rectangle 1378">
            <a:extLst>
              <a:ext uri="{FF2B5EF4-FFF2-40B4-BE49-F238E27FC236}">
                <a16:creationId xmlns:a16="http://schemas.microsoft.com/office/drawing/2014/main" id="{790BF39C-E84E-12BA-5480-6749A470941B}"/>
              </a:ext>
            </a:extLst>
          </p:cNvPr>
          <p:cNvSpPr>
            <a:spLocks noChangeArrowheads="1"/>
          </p:cNvSpPr>
          <p:nvPr/>
        </p:nvSpPr>
        <p:spPr bwMode="auto">
          <a:xfrm>
            <a:off x="7219951" y="369889"/>
            <a:ext cx="7461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eaLnBrk="1" hangingPunct="1"/>
            <a:r>
              <a:rPr lang="en-US" altLang="en-US" sz="1600" b="1">
                <a:solidFill>
                  <a:srgbClr val="010307"/>
                </a:solidFill>
              </a:rPr>
              <a:t>Internet</a:t>
            </a:r>
            <a:endParaRPr lang="en-US" altLang="en-US" sz="1600">
              <a:latin typeface="Times New Roman" panose="02020603050405020304" pitchFamily="18" charset="0"/>
            </a:endParaRPr>
          </a:p>
        </p:txBody>
      </p:sp>
      <p:sp>
        <p:nvSpPr>
          <p:cNvPr id="76904" name="Rectangle 1379">
            <a:extLst>
              <a:ext uri="{FF2B5EF4-FFF2-40B4-BE49-F238E27FC236}">
                <a16:creationId xmlns:a16="http://schemas.microsoft.com/office/drawing/2014/main" id="{05B0BC62-DCE0-4239-9D22-D7532BEC60DB}"/>
              </a:ext>
            </a:extLst>
          </p:cNvPr>
          <p:cNvSpPr>
            <a:spLocks noChangeArrowheads="1"/>
          </p:cNvSpPr>
          <p:nvPr/>
        </p:nvSpPr>
        <p:spPr bwMode="auto">
          <a:xfrm>
            <a:off x="7005639" y="1333501"/>
            <a:ext cx="12461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pPr algn="ctr" eaLnBrk="1" hangingPunct="1"/>
            <a:r>
              <a:rPr lang="en-US" altLang="en-US" sz="1400" b="1">
                <a:solidFill>
                  <a:srgbClr val="010307"/>
                </a:solidFill>
              </a:rPr>
              <a:t>Enterprise Network </a:t>
            </a:r>
            <a:endParaRPr lang="en-US" altLang="en-US" sz="1400">
              <a:latin typeface="Times New Roman" panose="02020603050405020304" pitchFamily="18" charset="0"/>
            </a:endParaRPr>
          </a:p>
        </p:txBody>
      </p:sp>
      <p:grpSp>
        <p:nvGrpSpPr>
          <p:cNvPr id="25" name="Group 1380">
            <a:extLst>
              <a:ext uri="{FF2B5EF4-FFF2-40B4-BE49-F238E27FC236}">
                <a16:creationId xmlns:a16="http://schemas.microsoft.com/office/drawing/2014/main" id="{A7DBD440-B55A-7798-F41F-DE134EBD8E5D}"/>
              </a:ext>
            </a:extLst>
          </p:cNvPr>
          <p:cNvGrpSpPr>
            <a:grpSpLocks/>
          </p:cNvGrpSpPr>
          <p:nvPr/>
        </p:nvGrpSpPr>
        <p:grpSpPr bwMode="auto">
          <a:xfrm>
            <a:off x="7188200" y="719137"/>
            <a:ext cx="814388" cy="1873250"/>
            <a:chOff x="3568" y="453"/>
            <a:chExt cx="513" cy="1180"/>
          </a:xfrm>
        </p:grpSpPr>
        <p:sp>
          <p:nvSpPr>
            <p:cNvPr id="76906" name="AutoShape 1381">
              <a:extLst>
                <a:ext uri="{FF2B5EF4-FFF2-40B4-BE49-F238E27FC236}">
                  <a16:creationId xmlns:a16="http://schemas.microsoft.com/office/drawing/2014/main" id="{97762E12-A28B-6779-A382-A7419B627190}"/>
                </a:ext>
              </a:extLst>
            </p:cNvPr>
            <p:cNvSpPr>
              <a:spLocks noChangeArrowheads="1"/>
            </p:cNvSpPr>
            <p:nvPr/>
          </p:nvSpPr>
          <p:spPr bwMode="auto">
            <a:xfrm>
              <a:off x="3613" y="453"/>
              <a:ext cx="405" cy="362"/>
            </a:xfrm>
            <a:prstGeom prst="upDownArrow">
              <a:avLst>
                <a:gd name="adj1" fmla="val 35046"/>
                <a:gd name="adj2" fmla="val 3136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sp>
          <p:nvSpPr>
            <p:cNvPr id="76907" name="AutoShape 1382">
              <a:extLst>
                <a:ext uri="{FF2B5EF4-FFF2-40B4-BE49-F238E27FC236}">
                  <a16:creationId xmlns:a16="http://schemas.microsoft.com/office/drawing/2014/main" id="{802D5593-C311-FA7D-FE6E-5D0BB6328199}"/>
                </a:ext>
              </a:extLst>
            </p:cNvPr>
            <p:cNvSpPr>
              <a:spLocks noChangeArrowheads="1"/>
            </p:cNvSpPr>
            <p:nvPr/>
          </p:nvSpPr>
          <p:spPr bwMode="auto">
            <a:xfrm>
              <a:off x="3568" y="1260"/>
              <a:ext cx="513" cy="373"/>
            </a:xfrm>
            <a:prstGeom prst="upDownArrow">
              <a:avLst>
                <a:gd name="adj1" fmla="val 35046"/>
                <a:gd name="adj2" fmla="val 34511"/>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ctr">
              <a:spAutoFit/>
            </a:bodyPr>
            <a:lstStyle>
              <a:lvl1pPr>
                <a:defRPr sz="2400">
                  <a:solidFill>
                    <a:schemeClr val="tx1"/>
                  </a:solidFill>
                  <a:latin typeface="Arial" panose="020B0604020202020204" pitchFamily="34" charset="0"/>
                  <a:ea typeface="ヒラギノ角ゴ Pro W3" charset="-128"/>
                </a:defRPr>
              </a:lvl1pPr>
              <a:lvl2pPr marL="37931725" indent="-37474525">
                <a:defRPr sz="2400">
                  <a:solidFill>
                    <a:schemeClr val="tx1"/>
                  </a:solidFill>
                  <a:latin typeface="Arial" panose="020B0604020202020204" pitchFamily="34" charset="0"/>
                  <a:ea typeface="ヒラギノ角ゴ Pro W3" charset="-128"/>
                </a:defRPr>
              </a:lvl2pPr>
              <a:lvl3pPr>
                <a:defRPr sz="2400">
                  <a:solidFill>
                    <a:schemeClr val="tx1"/>
                  </a:solidFill>
                  <a:latin typeface="Arial" panose="020B0604020202020204" pitchFamily="34" charset="0"/>
                  <a:ea typeface="ヒラギノ角ゴ Pro W3" charset="-128"/>
                </a:defRPr>
              </a:lvl3pPr>
              <a:lvl4pPr>
                <a:defRPr sz="2400">
                  <a:solidFill>
                    <a:schemeClr val="tx1"/>
                  </a:solidFill>
                  <a:latin typeface="Arial" panose="020B0604020202020204" pitchFamily="34" charset="0"/>
                  <a:ea typeface="ヒラギノ角ゴ Pro W3" charset="-128"/>
                </a:defRPr>
              </a:lvl4pPr>
              <a:lvl5pPr>
                <a:defRPr sz="2400">
                  <a:solidFill>
                    <a:schemeClr val="tx1"/>
                  </a:solidFill>
                  <a:latin typeface="Arial" panose="020B0604020202020204" pitchFamily="34" charset="0"/>
                  <a:ea typeface="ヒラギノ角ゴ Pro W3"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 W3" charset="-128"/>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strVal val="4*#ppt_w"/>
                                          </p:val>
                                        </p:tav>
                                        <p:tav tm="100000">
                                          <p:val>
                                            <p:strVal val="#ppt_w"/>
                                          </p:val>
                                        </p:tav>
                                      </p:tavLst>
                                    </p:anim>
                                    <p:anim calcmode="lin" valueType="num">
                                      <p:cBhvr>
                                        <p:cTn id="8" dur="500" fill="hold"/>
                                        <p:tgtEl>
                                          <p:spTgt spid="21"/>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4">
            <a:extLst>
              <a:ext uri="{FF2B5EF4-FFF2-40B4-BE49-F238E27FC236}">
                <a16:creationId xmlns:a16="http://schemas.microsoft.com/office/drawing/2014/main" id="{1B97DBA3-4F8A-07CC-737D-C1D1B29667D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Technology Trends in ICS</a:t>
            </a:r>
          </a:p>
        </p:txBody>
      </p:sp>
      <p:sp>
        <p:nvSpPr>
          <p:cNvPr id="78851" name="Rectangle 5">
            <a:extLst>
              <a:ext uri="{FF2B5EF4-FFF2-40B4-BE49-F238E27FC236}">
                <a16:creationId xmlns:a16="http://schemas.microsoft.com/office/drawing/2014/main" id="{9EA428CF-5E9B-2A15-51D1-AF153465424A}"/>
              </a:ext>
            </a:extLst>
          </p:cNvPr>
          <p:cNvSpPr>
            <a:spLocks noGrp="1" noChangeArrowheads="1"/>
          </p:cNvSpPr>
          <p:nvPr>
            <p:ph idx="1"/>
          </p:nvPr>
        </p:nvSpPr>
        <p:spPr/>
        <p:txBody>
          <a:bodyPr>
            <a:normAutofit fontScale="85000" lnSpcReduction="20000"/>
          </a:bodyPr>
          <a:lstStyle/>
          <a:p>
            <a:r>
              <a:rPr lang="en-US" altLang="en-US" sz="2000"/>
              <a:t>COTS (Commercial-Off-The-Shelf) technologies</a:t>
            </a:r>
          </a:p>
          <a:p>
            <a:pPr lvl="1"/>
            <a:r>
              <a:rPr lang="en-US" altLang="en-US" sz="1800"/>
              <a:t>Operating systems—Windows, WinCE, embedded RTOSes</a:t>
            </a:r>
          </a:p>
          <a:p>
            <a:pPr lvl="1"/>
            <a:r>
              <a:rPr lang="en-US" altLang="en-US" sz="1800"/>
              <a:t>Applications—Databases, web servers, web browsers, etc.</a:t>
            </a:r>
          </a:p>
          <a:p>
            <a:pPr lvl="1"/>
            <a:r>
              <a:rPr lang="en-US" altLang="en-US" sz="1800"/>
              <a:t>IT protocols—HTTP, SMTP, FTP, DCOM, XML, SNMP, etc.</a:t>
            </a:r>
          </a:p>
          <a:p>
            <a:pPr lvl="1"/>
            <a:r>
              <a:rPr lang="en-US" altLang="en-US" sz="1800"/>
              <a:t>Networking equipment—switches, routers, firewalls, etc.</a:t>
            </a:r>
          </a:p>
          <a:p>
            <a:r>
              <a:rPr lang="en-US" altLang="en-US" sz="2000"/>
              <a:t>Connectivity of ICS to enterprise LAN</a:t>
            </a:r>
          </a:p>
          <a:p>
            <a:pPr lvl="1"/>
            <a:r>
              <a:rPr lang="en-US" altLang="en-US" sz="1800"/>
              <a:t>Improved business visibility, business process efficiency</a:t>
            </a:r>
          </a:p>
          <a:p>
            <a:pPr lvl="1"/>
            <a:r>
              <a:rPr lang="en-US" altLang="en-US" sz="1800"/>
              <a:t>Remote access to control center and field devices</a:t>
            </a:r>
          </a:p>
          <a:p>
            <a:r>
              <a:rPr lang="en-US" altLang="en-US" sz="2000"/>
              <a:t>IP Networking</a:t>
            </a:r>
          </a:p>
          <a:p>
            <a:pPr lvl="1"/>
            <a:r>
              <a:rPr lang="en-US" altLang="en-US" sz="1800"/>
              <a:t>Common in higher level networks, gaining in lower levels</a:t>
            </a:r>
          </a:p>
          <a:p>
            <a:pPr lvl="1"/>
            <a:r>
              <a:rPr lang="en-US" altLang="en-US" sz="1800"/>
              <a:t>Many legacy protocols wrapped in TCP or UDP</a:t>
            </a:r>
          </a:p>
          <a:p>
            <a:pPr lvl="1"/>
            <a:r>
              <a:rPr lang="en-US" altLang="en-US" sz="1800"/>
              <a:t>Most new industrial devices have Ethernet ports</a:t>
            </a:r>
          </a:p>
          <a:p>
            <a:pPr lvl="1"/>
            <a:r>
              <a:rPr lang="en-US" altLang="en-US" sz="1800"/>
              <a:t>Most new ICS architectures are IP-based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3674</TotalTime>
  <Words>2806</Words>
  <Application>Microsoft Office PowerPoint</Application>
  <PresentationFormat>Widescreen</PresentationFormat>
  <Paragraphs>451</Paragraphs>
  <Slides>56</Slides>
  <Notes>10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Garamond</vt:lpstr>
      <vt:lpstr>Goudy Old Style</vt:lpstr>
      <vt:lpstr>Times New Roman</vt:lpstr>
      <vt:lpstr>Wingdings</vt:lpstr>
      <vt:lpstr>SavonVTI</vt:lpstr>
      <vt:lpstr>Chart</vt:lpstr>
      <vt:lpstr>Physical Security</vt:lpstr>
      <vt:lpstr>Physical Security Systems</vt:lpstr>
      <vt:lpstr>Definition</vt:lpstr>
      <vt:lpstr>Attack Vectors into Control Systems</vt:lpstr>
      <vt:lpstr>A Control System </vt:lpstr>
      <vt:lpstr>Types of Industrial Control Systems (ICS)</vt:lpstr>
      <vt:lpstr>Historical ICS</vt:lpstr>
      <vt:lpstr>Modern ICS Trends</vt:lpstr>
      <vt:lpstr>Technology Trends in ICS</vt:lpstr>
      <vt:lpstr>Physical Control security is terrible</vt:lpstr>
      <vt:lpstr>PowerPoint Presentation</vt:lpstr>
      <vt:lpstr>With Physical Access</vt:lpstr>
      <vt:lpstr>Layered Security</vt:lpstr>
      <vt:lpstr>Physical Barriers</vt:lpstr>
      <vt:lpstr>Outer Protective Layers</vt:lpstr>
      <vt:lpstr>Unpatched Systems</vt:lpstr>
      <vt:lpstr>Limited use of Host Anti-Virus</vt:lpstr>
      <vt:lpstr>Poor Authentication and Authorization</vt:lpstr>
      <vt:lpstr>Poor Audit and Logging</vt:lpstr>
      <vt:lpstr>Unmanned Field Sites</vt:lpstr>
      <vt:lpstr>Middle Protective Layers</vt:lpstr>
      <vt:lpstr>Inner Protective Layers</vt:lpstr>
      <vt:lpstr>Components</vt:lpstr>
      <vt:lpstr>Components (cont.)</vt:lpstr>
      <vt:lpstr>Layers</vt:lpstr>
      <vt:lpstr>Layers (cont.)</vt:lpstr>
      <vt:lpstr>Layers (cont.)</vt:lpstr>
      <vt:lpstr>Implementation</vt:lpstr>
      <vt:lpstr>Layers (cont.)</vt:lpstr>
      <vt:lpstr>Layers (cont.)</vt:lpstr>
      <vt:lpstr>Physical Security Briefs</vt:lpstr>
      <vt:lpstr>Zoning</vt:lpstr>
      <vt:lpstr>Zones (cont.)</vt:lpstr>
      <vt:lpstr>Layers (cont.)</vt:lpstr>
      <vt:lpstr>Trust Me, I’m a doctor</vt:lpstr>
      <vt:lpstr>Zone restrictions require security</vt:lpstr>
      <vt:lpstr>Zone restrictions require security</vt:lpstr>
      <vt:lpstr>Zone restrictions require security</vt:lpstr>
      <vt:lpstr>PowerPoint Presentation</vt:lpstr>
      <vt:lpstr>Passing Security Challenges</vt:lpstr>
      <vt:lpstr>Other Barrier Issues</vt:lpstr>
      <vt:lpstr>Physical Restrictions</vt:lpstr>
      <vt:lpstr>Personnel Security Practices</vt:lpstr>
      <vt:lpstr>People</vt:lpstr>
      <vt:lpstr>Activities or Events</vt:lpstr>
      <vt:lpstr>Technical Security</vt:lpstr>
      <vt:lpstr>Authentication</vt:lpstr>
      <vt:lpstr>RFID Tech</vt:lpstr>
      <vt:lpstr>Biometrics – Characteristics</vt:lpstr>
      <vt:lpstr>FRR, FAR and CER</vt:lpstr>
      <vt:lpstr>PowerPoint Presentation</vt:lpstr>
      <vt:lpstr>PowerPoint Presentation</vt:lpstr>
      <vt:lpstr>PowerPoint Presentation</vt:lpstr>
      <vt:lpstr>PowerPoint Presentation</vt:lpstr>
      <vt:lpstr>Key Bitting</vt:lpstr>
      <vt:lpstr>If you see your principle using these keys…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Johnson, Chad</cp:lastModifiedBy>
  <cp:revision>11</cp:revision>
  <dcterms:created xsi:type="dcterms:W3CDTF">2022-01-20T13:37:19Z</dcterms:created>
  <dcterms:modified xsi:type="dcterms:W3CDTF">2023-01-31T19:41:17Z</dcterms:modified>
</cp:coreProperties>
</file>